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2" r:id="rId3"/>
    <p:sldId id="259" r:id="rId4"/>
    <p:sldId id="257" r:id="rId5"/>
    <p:sldId id="274" r:id="rId6"/>
    <p:sldId id="273" r:id="rId7"/>
    <p:sldId id="271" r:id="rId8"/>
    <p:sldId id="279" r:id="rId9"/>
    <p:sldId id="260" r:id="rId10"/>
    <p:sldId id="275" r:id="rId11"/>
    <p:sldId id="262" r:id="rId12"/>
    <p:sldId id="276" r:id="rId13"/>
    <p:sldId id="277" r:id="rId14"/>
    <p:sldId id="278" r:id="rId15"/>
    <p:sldId id="281" r:id="rId16"/>
    <p:sldId id="280" r:id="rId17"/>
    <p:sldId id="282" r:id="rId18"/>
    <p:sldId id="283" r:id="rId19"/>
    <p:sldId id="284" r:id="rId20"/>
    <p:sldId id="287" r:id="rId21"/>
    <p:sldId id="286" r:id="rId22"/>
    <p:sldId id="288" r:id="rId23"/>
    <p:sldId id="290" r:id="rId24"/>
    <p:sldId id="289" r:id="rId25"/>
    <p:sldId id="291" r:id="rId26"/>
    <p:sldId id="294" r:id="rId27"/>
    <p:sldId id="292" r:id="rId28"/>
    <p:sldId id="293" r:id="rId29"/>
    <p:sldId id="295" r:id="rId30"/>
    <p:sldId id="296" r:id="rId31"/>
    <p:sldId id="297" r:id="rId32"/>
    <p:sldId id="298" r:id="rId33"/>
    <p:sldId id="305" r:id="rId34"/>
    <p:sldId id="315" r:id="rId35"/>
    <p:sldId id="316" r:id="rId36"/>
    <p:sldId id="327" r:id="rId37"/>
    <p:sldId id="328" r:id="rId38"/>
    <p:sldId id="307" r:id="rId39"/>
    <p:sldId id="306" r:id="rId40"/>
    <p:sldId id="308" r:id="rId41"/>
    <p:sldId id="309" r:id="rId42"/>
    <p:sldId id="310" r:id="rId43"/>
    <p:sldId id="311" r:id="rId44"/>
    <p:sldId id="312" r:id="rId45"/>
    <p:sldId id="313" r:id="rId46"/>
    <p:sldId id="319" r:id="rId47"/>
    <p:sldId id="314" r:id="rId48"/>
    <p:sldId id="317" r:id="rId49"/>
    <p:sldId id="318" r:id="rId50"/>
    <p:sldId id="320" r:id="rId51"/>
    <p:sldId id="321" r:id="rId52"/>
    <p:sldId id="322" r:id="rId53"/>
    <p:sldId id="261" r:id="rId54"/>
    <p:sldId id="264" r:id="rId55"/>
    <p:sldId id="285" r:id="rId56"/>
    <p:sldId id="299" r:id="rId57"/>
    <p:sldId id="300" r:id="rId58"/>
    <p:sldId id="303" r:id="rId59"/>
    <p:sldId id="304" r:id="rId60"/>
    <p:sldId id="329" r:id="rId61"/>
    <p:sldId id="330" r:id="rId62"/>
    <p:sldId id="331" r:id="rId63"/>
    <p:sldId id="332" r:id="rId64"/>
    <p:sldId id="33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29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5C529-D81A-46EA-841C-99F7A7616D17}" type="datetimeFigureOut">
              <a:rPr lang="en-GB" smtClean="0"/>
              <a:t>16/07/2020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270DC-A2E7-45FB-B4B5-1F31FD145199}" type="slidenum">
              <a:rPr lang="en-GB" smtClean="0"/>
              <a:t>‹#›</a:t>
            </a:fld>
            <a:endParaRPr lang="en-GB"/>
          </a:p>
        </p:txBody>
      </p:sp>
    </p:spTree>
    <p:extLst>
      <p:ext uri="{BB962C8B-B14F-4D97-AF65-F5344CB8AC3E}">
        <p14:creationId xmlns:p14="http://schemas.microsoft.com/office/powerpoint/2010/main" val="720129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A picture containing toy&#10;&#10;Description automatically generated">
            <a:extLst>
              <a:ext uri="{FF2B5EF4-FFF2-40B4-BE49-F238E27FC236}">
                <a16:creationId xmlns:a16="http://schemas.microsoft.com/office/drawing/2014/main" id="{0872AC87-34F4-4FFB-A90F-35FB88C8B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77"/>
            <a:ext cx="12192000" cy="6843445"/>
          </a:xfrm>
          <a:prstGeom prst="rect">
            <a:avLst/>
          </a:prstGeom>
        </p:spPr>
      </p:pic>
      <p:sp>
        <p:nvSpPr>
          <p:cNvPr id="2" name="Title 1">
            <a:extLst>
              <a:ext uri="{FF2B5EF4-FFF2-40B4-BE49-F238E27FC236}">
                <a16:creationId xmlns:a16="http://schemas.microsoft.com/office/drawing/2014/main" id="{D13207C8-0D1B-41CD-AB39-9838BB9EE43B}"/>
              </a:ext>
            </a:extLst>
          </p:cNvPr>
          <p:cNvSpPr>
            <a:spLocks noGrp="1"/>
          </p:cNvSpPr>
          <p:nvPr>
            <p:ph type="ctrTitle"/>
          </p:nvPr>
        </p:nvSpPr>
        <p:spPr>
          <a:xfrm>
            <a:off x="1524000" y="1122363"/>
            <a:ext cx="9144000" cy="2387600"/>
          </a:xfrm>
        </p:spPr>
        <p:txBody>
          <a:bodyPr anchor="b"/>
          <a:lstStyle>
            <a:lvl1pPr algn="ctr">
              <a:defRPr sz="6000">
                <a:effectLst>
                  <a:outerShdw blurRad="38100" dist="38100" dir="2700000" algn="tl">
                    <a:srgbClr val="000000"/>
                  </a:outerShdw>
                </a:effectLst>
                <a:latin typeface="Minecraft" panose="000004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BBD43A4-C53B-4E4D-9D57-4C5C5DD6A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55B6CB-6140-4266-8174-A24626960C52}"/>
              </a:ext>
            </a:extLst>
          </p:cNvPr>
          <p:cNvSpPr>
            <a:spLocks noGrp="1"/>
          </p:cNvSpPr>
          <p:nvPr>
            <p:ph type="dt" sz="half" idx="10"/>
          </p:nvPr>
        </p:nvSpPr>
        <p:spPr/>
        <p:txBody>
          <a:bodyPr/>
          <a:lstStyle/>
          <a:p>
            <a:fld id="{AE6330F8-7EFE-4B34-8ED2-CA444EA0E8A6}" type="datetime1">
              <a:rPr lang="en-GB" smtClean="0"/>
              <a:t>16/07/2020</a:t>
            </a:fld>
            <a:endParaRPr lang="en-GB"/>
          </a:p>
        </p:txBody>
      </p:sp>
      <p:sp>
        <p:nvSpPr>
          <p:cNvPr id="5" name="Footer Placeholder 4">
            <a:extLst>
              <a:ext uri="{FF2B5EF4-FFF2-40B4-BE49-F238E27FC236}">
                <a16:creationId xmlns:a16="http://schemas.microsoft.com/office/drawing/2014/main" id="{B7893E03-AC10-49CF-9FCB-CF6A5B355C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D0E78E-9A18-44BF-9847-A1B4A08047F9}"/>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93655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B36B-DB82-4D5D-87CD-2396B945F2A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314FC1-D56D-463D-B92A-6A88AF6E6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4251F1-C6DE-4E0C-9089-EBFB7F7CD89C}"/>
              </a:ext>
            </a:extLst>
          </p:cNvPr>
          <p:cNvSpPr>
            <a:spLocks noGrp="1"/>
          </p:cNvSpPr>
          <p:nvPr>
            <p:ph type="dt" sz="half" idx="10"/>
          </p:nvPr>
        </p:nvSpPr>
        <p:spPr/>
        <p:txBody>
          <a:bodyPr/>
          <a:lstStyle/>
          <a:p>
            <a:fld id="{694A7871-A74B-44C9-91AA-1B99C0FF0D80}" type="datetime1">
              <a:rPr lang="en-GB" smtClean="0"/>
              <a:t>16/07/2020</a:t>
            </a:fld>
            <a:endParaRPr lang="en-GB"/>
          </a:p>
        </p:txBody>
      </p:sp>
      <p:sp>
        <p:nvSpPr>
          <p:cNvPr id="5" name="Footer Placeholder 4">
            <a:extLst>
              <a:ext uri="{FF2B5EF4-FFF2-40B4-BE49-F238E27FC236}">
                <a16:creationId xmlns:a16="http://schemas.microsoft.com/office/drawing/2014/main" id="{EA0F370B-AD61-4630-AF6D-F1FF553C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235117-BEAF-4778-A548-79105C1D9DC3}"/>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14517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E8A02A-75EA-454E-BEDF-3964B6BBCC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1F0F15-3F30-4C83-BD9B-1EADE00379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3C8306-BD1D-4915-9119-683969DA7022}"/>
              </a:ext>
            </a:extLst>
          </p:cNvPr>
          <p:cNvSpPr>
            <a:spLocks noGrp="1"/>
          </p:cNvSpPr>
          <p:nvPr>
            <p:ph type="dt" sz="half" idx="10"/>
          </p:nvPr>
        </p:nvSpPr>
        <p:spPr/>
        <p:txBody>
          <a:bodyPr/>
          <a:lstStyle/>
          <a:p>
            <a:fld id="{77BB9497-0398-421C-AB76-DA6072B73379}" type="datetime1">
              <a:rPr lang="en-GB" smtClean="0"/>
              <a:t>16/07/2020</a:t>
            </a:fld>
            <a:endParaRPr lang="en-GB"/>
          </a:p>
        </p:txBody>
      </p:sp>
      <p:sp>
        <p:nvSpPr>
          <p:cNvPr id="5" name="Footer Placeholder 4">
            <a:extLst>
              <a:ext uri="{FF2B5EF4-FFF2-40B4-BE49-F238E27FC236}">
                <a16:creationId xmlns:a16="http://schemas.microsoft.com/office/drawing/2014/main" id="{2AAE9003-9FA8-4591-8EE9-0A5487C70F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8B730-DE66-4666-B08B-CED1967A44B8}"/>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69644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8473-BF07-4D3E-A62E-6172B86419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23B4FB-BDE7-4AB5-BDEB-14828814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579580-476B-4A77-B637-F83ECDB4518B}"/>
              </a:ext>
            </a:extLst>
          </p:cNvPr>
          <p:cNvSpPr>
            <a:spLocks noGrp="1"/>
          </p:cNvSpPr>
          <p:nvPr>
            <p:ph type="dt" sz="half" idx="10"/>
          </p:nvPr>
        </p:nvSpPr>
        <p:spPr/>
        <p:txBody>
          <a:bodyPr/>
          <a:lstStyle/>
          <a:p>
            <a:fld id="{9B3CBD17-7875-428B-8D14-BB6C8E90CD24}" type="datetime1">
              <a:rPr lang="en-GB" smtClean="0"/>
              <a:t>16/07/2020</a:t>
            </a:fld>
            <a:endParaRPr lang="en-GB"/>
          </a:p>
        </p:txBody>
      </p:sp>
      <p:sp>
        <p:nvSpPr>
          <p:cNvPr id="5" name="Footer Placeholder 4">
            <a:extLst>
              <a:ext uri="{FF2B5EF4-FFF2-40B4-BE49-F238E27FC236}">
                <a16:creationId xmlns:a16="http://schemas.microsoft.com/office/drawing/2014/main" id="{1414721C-C3F7-4A3B-B713-3E460FB5C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9D1576-1CBD-49FC-9EC1-E849034C29F6}"/>
              </a:ext>
            </a:extLst>
          </p:cNvPr>
          <p:cNvSpPr>
            <a:spLocks noGrp="1"/>
          </p:cNvSpPr>
          <p:nvPr>
            <p:ph type="sldNum" sz="quarter" idx="12"/>
          </p:nvPr>
        </p:nvSpPr>
        <p:spPr/>
        <p:txBody>
          <a:bodyPr/>
          <a:lstStyle/>
          <a:p>
            <a:fld id="{21B7A90A-E1E6-4163-A4CA-54D387F0E16C}" type="slidenum">
              <a:rPr lang="en-GB" smtClean="0"/>
              <a:t>‹#›</a:t>
            </a:fld>
            <a:endParaRPr lang="en-GB" dirty="0"/>
          </a:p>
        </p:txBody>
      </p:sp>
    </p:spTree>
    <p:extLst>
      <p:ext uri="{BB962C8B-B14F-4D97-AF65-F5344CB8AC3E}">
        <p14:creationId xmlns:p14="http://schemas.microsoft.com/office/powerpoint/2010/main" val="257307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A picture containing cake, table, building, green&#10;&#10;Description automatically generated">
            <a:extLst>
              <a:ext uri="{FF2B5EF4-FFF2-40B4-BE49-F238E27FC236}">
                <a16:creationId xmlns:a16="http://schemas.microsoft.com/office/drawing/2014/main" id="{3E4DB34C-0F0A-4B63-B42A-343DDE0FA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951A68-9D1B-4FAD-A83B-F102962A5AA5}"/>
              </a:ext>
            </a:extLst>
          </p:cNvPr>
          <p:cNvSpPr>
            <a:spLocks noGrp="1"/>
          </p:cNvSpPr>
          <p:nvPr>
            <p:ph type="title"/>
          </p:nvPr>
        </p:nvSpPr>
        <p:spPr>
          <a:xfrm>
            <a:off x="831850" y="1709738"/>
            <a:ext cx="10515600" cy="2852737"/>
          </a:xfrm>
        </p:spPr>
        <p:txBody>
          <a:bodyPr anchor="b"/>
          <a:lstStyle>
            <a:lvl1pPr>
              <a:defRPr sz="6000">
                <a:effectLst>
                  <a:outerShdw blurRad="38100" dist="38100" dir="2700000" algn="tl">
                    <a:srgbClr val="000000"/>
                  </a:outerShdw>
                </a:effectLst>
                <a:latin typeface="Minecraft" panose="00000400000000000000"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28EB825-68E6-4580-83AA-925F827A61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8043E5-81AC-4C7D-BD80-3FC4F02DEFBD}"/>
              </a:ext>
            </a:extLst>
          </p:cNvPr>
          <p:cNvSpPr>
            <a:spLocks noGrp="1"/>
          </p:cNvSpPr>
          <p:nvPr>
            <p:ph type="dt" sz="half" idx="10"/>
          </p:nvPr>
        </p:nvSpPr>
        <p:spPr/>
        <p:txBody>
          <a:bodyPr/>
          <a:lstStyle/>
          <a:p>
            <a:fld id="{2DEBA64B-2EFE-48F6-BD72-5534CE4ECC48}" type="datetime1">
              <a:rPr lang="en-GB" smtClean="0"/>
              <a:t>16/07/2020</a:t>
            </a:fld>
            <a:endParaRPr lang="en-GB"/>
          </a:p>
        </p:txBody>
      </p:sp>
      <p:sp>
        <p:nvSpPr>
          <p:cNvPr id="5" name="Footer Placeholder 4">
            <a:extLst>
              <a:ext uri="{FF2B5EF4-FFF2-40B4-BE49-F238E27FC236}">
                <a16:creationId xmlns:a16="http://schemas.microsoft.com/office/drawing/2014/main" id="{B025B3FD-07B7-4E85-BD0E-8DD3A64C3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0D0B51-0F9D-424B-AF92-5486F5B7A11D}"/>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731269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EA35-76B0-41B0-91AE-BF7B8FC33A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0DD75D-28AF-41B8-BFAE-D4CE8C1E5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21E1AA-C2B1-4E51-93A5-0394F9CF5E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F2CAC0F-A339-4AE0-A41C-6C1A1219C486}"/>
              </a:ext>
            </a:extLst>
          </p:cNvPr>
          <p:cNvSpPr>
            <a:spLocks noGrp="1"/>
          </p:cNvSpPr>
          <p:nvPr>
            <p:ph type="dt" sz="half" idx="10"/>
          </p:nvPr>
        </p:nvSpPr>
        <p:spPr/>
        <p:txBody>
          <a:bodyPr/>
          <a:lstStyle/>
          <a:p>
            <a:fld id="{46ED1344-2042-47FB-BBC0-30B5B4D636D3}" type="datetime1">
              <a:rPr lang="en-GB" smtClean="0"/>
              <a:t>16/07/2020</a:t>
            </a:fld>
            <a:endParaRPr lang="en-GB"/>
          </a:p>
        </p:txBody>
      </p:sp>
      <p:sp>
        <p:nvSpPr>
          <p:cNvPr id="6" name="Footer Placeholder 5">
            <a:extLst>
              <a:ext uri="{FF2B5EF4-FFF2-40B4-BE49-F238E27FC236}">
                <a16:creationId xmlns:a16="http://schemas.microsoft.com/office/drawing/2014/main" id="{820FC26C-5FD3-4048-A601-5FA019013A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59176-04EC-44BA-B084-EDA352C00872}"/>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328775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2747-6303-4B40-B574-F9967EA5823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7ED66C-D54F-4EDD-AF86-09504E75B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05C3C-678D-4BDB-9AD3-83C94B6DC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366114-AF21-4A50-BD9B-6531D65B9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BAE5F5-AF8A-4C1E-8091-EC0BEFD1F9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45408AA-9D7F-497F-9CAC-1D327FA92C07}"/>
              </a:ext>
            </a:extLst>
          </p:cNvPr>
          <p:cNvSpPr>
            <a:spLocks noGrp="1"/>
          </p:cNvSpPr>
          <p:nvPr>
            <p:ph type="dt" sz="half" idx="10"/>
          </p:nvPr>
        </p:nvSpPr>
        <p:spPr/>
        <p:txBody>
          <a:bodyPr/>
          <a:lstStyle/>
          <a:p>
            <a:fld id="{67B2F609-44D1-498B-B2C9-C4E6517E3197}" type="datetime1">
              <a:rPr lang="en-GB" smtClean="0"/>
              <a:t>16/07/2020</a:t>
            </a:fld>
            <a:endParaRPr lang="en-GB"/>
          </a:p>
        </p:txBody>
      </p:sp>
      <p:sp>
        <p:nvSpPr>
          <p:cNvPr id="8" name="Footer Placeholder 7">
            <a:extLst>
              <a:ext uri="{FF2B5EF4-FFF2-40B4-BE49-F238E27FC236}">
                <a16:creationId xmlns:a16="http://schemas.microsoft.com/office/drawing/2014/main" id="{79BBE482-8EB3-4FAB-BE1E-42FCAE07BEC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2D526D1-E377-4A6D-9C00-C4ED836C661C}"/>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34484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8AA5-ED9A-42EA-BADC-6AA2BD60B02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82A41C-D58E-4552-B229-D9A9337A5FE8}"/>
              </a:ext>
            </a:extLst>
          </p:cNvPr>
          <p:cNvSpPr>
            <a:spLocks noGrp="1"/>
          </p:cNvSpPr>
          <p:nvPr>
            <p:ph type="dt" sz="half" idx="10"/>
          </p:nvPr>
        </p:nvSpPr>
        <p:spPr/>
        <p:txBody>
          <a:bodyPr/>
          <a:lstStyle/>
          <a:p>
            <a:fld id="{3AE48C16-7885-4E9B-A6DC-2122A6A4ACD3}" type="datetime1">
              <a:rPr lang="en-GB" smtClean="0"/>
              <a:t>16/07/2020</a:t>
            </a:fld>
            <a:endParaRPr lang="en-GB"/>
          </a:p>
        </p:txBody>
      </p:sp>
      <p:sp>
        <p:nvSpPr>
          <p:cNvPr id="4" name="Footer Placeholder 3">
            <a:extLst>
              <a:ext uri="{FF2B5EF4-FFF2-40B4-BE49-F238E27FC236}">
                <a16:creationId xmlns:a16="http://schemas.microsoft.com/office/drawing/2014/main" id="{879BE9F4-3783-459C-AC79-7DA98DD6226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7CDB1F-644B-48D6-97D5-00D18AB33B43}"/>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395583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07A3C-9299-4A3A-8CA5-A28BA1A0997B}"/>
              </a:ext>
            </a:extLst>
          </p:cNvPr>
          <p:cNvSpPr>
            <a:spLocks noGrp="1"/>
          </p:cNvSpPr>
          <p:nvPr>
            <p:ph type="dt" sz="half" idx="10"/>
          </p:nvPr>
        </p:nvSpPr>
        <p:spPr/>
        <p:txBody>
          <a:bodyPr/>
          <a:lstStyle/>
          <a:p>
            <a:fld id="{B897FDFB-EFA8-4C85-94D8-EE66716F641A}" type="datetime1">
              <a:rPr lang="en-GB" smtClean="0"/>
              <a:t>16/07/2020</a:t>
            </a:fld>
            <a:endParaRPr lang="en-GB"/>
          </a:p>
        </p:txBody>
      </p:sp>
      <p:sp>
        <p:nvSpPr>
          <p:cNvPr id="3" name="Footer Placeholder 2">
            <a:extLst>
              <a:ext uri="{FF2B5EF4-FFF2-40B4-BE49-F238E27FC236}">
                <a16:creationId xmlns:a16="http://schemas.microsoft.com/office/drawing/2014/main" id="{C7BCC8B2-0C56-4244-AA85-DF43A672B3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E4BBDB-9F64-4CFF-A3F8-85781D3C28AE}"/>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72682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EDE0-A2EA-41D3-89F2-D70D63349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C1BEA1C-27CE-43B6-9EB3-C1C8F285A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16B19A-F50D-4C2C-8969-0A981C4D1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86A45-D6B2-411C-9174-F2B7353EA060}"/>
              </a:ext>
            </a:extLst>
          </p:cNvPr>
          <p:cNvSpPr>
            <a:spLocks noGrp="1"/>
          </p:cNvSpPr>
          <p:nvPr>
            <p:ph type="dt" sz="half" idx="10"/>
          </p:nvPr>
        </p:nvSpPr>
        <p:spPr/>
        <p:txBody>
          <a:bodyPr/>
          <a:lstStyle/>
          <a:p>
            <a:fld id="{F3902844-002B-4BDF-94BA-50574D7FB7BE}" type="datetime1">
              <a:rPr lang="en-GB" smtClean="0"/>
              <a:t>16/07/2020</a:t>
            </a:fld>
            <a:endParaRPr lang="en-GB"/>
          </a:p>
        </p:txBody>
      </p:sp>
      <p:sp>
        <p:nvSpPr>
          <p:cNvPr id="6" name="Footer Placeholder 5">
            <a:extLst>
              <a:ext uri="{FF2B5EF4-FFF2-40B4-BE49-F238E27FC236}">
                <a16:creationId xmlns:a16="http://schemas.microsoft.com/office/drawing/2014/main" id="{A71BA187-C4D5-40BA-BE72-AB76A0DC65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A948C-C613-45BA-830C-8900A6C5E14F}"/>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402439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D61D-3B52-475E-A55A-248B05BE0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DA82171-E7CB-4560-9408-88B5059200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A84E71E-FC0D-49ED-806C-6BD48D848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A47E1-6385-4B18-BEA0-B799C5970971}"/>
              </a:ext>
            </a:extLst>
          </p:cNvPr>
          <p:cNvSpPr>
            <a:spLocks noGrp="1"/>
          </p:cNvSpPr>
          <p:nvPr>
            <p:ph type="dt" sz="half" idx="10"/>
          </p:nvPr>
        </p:nvSpPr>
        <p:spPr/>
        <p:txBody>
          <a:bodyPr/>
          <a:lstStyle/>
          <a:p>
            <a:fld id="{B7870B25-23AC-4E37-B642-49389ED5DB32}" type="datetime1">
              <a:rPr lang="en-GB" smtClean="0"/>
              <a:t>16/07/2020</a:t>
            </a:fld>
            <a:endParaRPr lang="en-GB"/>
          </a:p>
        </p:txBody>
      </p:sp>
      <p:sp>
        <p:nvSpPr>
          <p:cNvPr id="6" name="Footer Placeholder 5">
            <a:extLst>
              <a:ext uri="{FF2B5EF4-FFF2-40B4-BE49-F238E27FC236}">
                <a16:creationId xmlns:a16="http://schemas.microsoft.com/office/drawing/2014/main" id="{E3C5C7F2-6C23-4896-84FD-673CD44E20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B2ACF3-3E3C-46D3-B3EE-F00DD00BD464}"/>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22864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3CB60-2DA4-42D9-B6B3-C2A913CCEB6B}"/>
              </a:ext>
            </a:extLst>
          </p:cNvPr>
          <p:cNvPicPr>
            <a:picLocks noChangeAspect="1"/>
          </p:cNvPicPr>
          <p:nvPr userDrawn="1"/>
        </p:nvPicPr>
        <p:blipFill>
          <a:blip r:embed="rId13"/>
          <a:stretch>
            <a:fillRect/>
          </a:stretch>
        </p:blipFill>
        <p:spPr>
          <a:xfrm>
            <a:off x="2977" y="0"/>
            <a:ext cx="12189023" cy="6858000"/>
          </a:xfrm>
          <a:prstGeom prst="rect">
            <a:avLst/>
          </a:prstGeom>
        </p:spPr>
      </p:pic>
      <p:sp>
        <p:nvSpPr>
          <p:cNvPr id="2" name="Title Placeholder 1">
            <a:extLst>
              <a:ext uri="{FF2B5EF4-FFF2-40B4-BE49-F238E27FC236}">
                <a16:creationId xmlns:a16="http://schemas.microsoft.com/office/drawing/2014/main" id="{E71EFB62-55C8-4F44-A809-603C6AAB4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BB39907-E5CB-4A8A-9CF5-96416FC1B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FB691F1-4C8B-4C57-829B-497F784AC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Meiryo UI" panose="020B0604030504040204" pitchFamily="34" charset="-128"/>
                <a:ea typeface="Meiryo UI" panose="020B0604030504040204" pitchFamily="34" charset="-128"/>
              </a:defRPr>
            </a:lvl1pPr>
          </a:lstStyle>
          <a:p>
            <a:fld id="{D3D7BFF8-378A-4588-ACC2-0627BBDC4934}" type="datetime1">
              <a:rPr lang="en-GB" smtClean="0"/>
              <a:t>16/07/2020</a:t>
            </a:fld>
            <a:endParaRPr lang="en-GB"/>
          </a:p>
        </p:txBody>
      </p:sp>
      <p:sp>
        <p:nvSpPr>
          <p:cNvPr id="5" name="Footer Placeholder 4">
            <a:extLst>
              <a:ext uri="{FF2B5EF4-FFF2-40B4-BE49-F238E27FC236}">
                <a16:creationId xmlns:a16="http://schemas.microsoft.com/office/drawing/2014/main" id="{0285F8C7-2991-4837-98D7-B827F4B182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eiryo UI" panose="020B0604030504040204" pitchFamily="34" charset="-128"/>
                <a:ea typeface="Meiryo UI" panose="020B0604030504040204" pitchFamily="34" charset="-128"/>
              </a:defRPr>
            </a:lvl1pPr>
          </a:lstStyle>
          <a:p>
            <a:endParaRPr lang="en-GB"/>
          </a:p>
        </p:txBody>
      </p:sp>
      <p:sp>
        <p:nvSpPr>
          <p:cNvPr id="6" name="Slide Number Placeholder 5">
            <a:extLst>
              <a:ext uri="{FF2B5EF4-FFF2-40B4-BE49-F238E27FC236}">
                <a16:creationId xmlns:a16="http://schemas.microsoft.com/office/drawing/2014/main" id="{CC74F975-622E-4159-B2D7-30DA234E5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eiryo UI" panose="020B0604030504040204" pitchFamily="34" charset="-128"/>
                <a:ea typeface="Meiryo UI" panose="020B0604030504040204" pitchFamily="34" charset="-128"/>
              </a:defRPr>
            </a:lvl1pPr>
          </a:lstStyle>
          <a:p>
            <a:fld id="{21B7A90A-E1E6-4163-A4CA-54D387F0E16C}" type="slidenum">
              <a:rPr lang="en-GB" smtClean="0"/>
              <a:pPr/>
              <a:t>‹#›</a:t>
            </a:fld>
            <a:endParaRPr lang="en-GB" dirty="0"/>
          </a:p>
        </p:txBody>
      </p:sp>
      <p:pic>
        <p:nvPicPr>
          <p:cNvPr id="1026" name="Picture 2">
            <a:extLst>
              <a:ext uri="{FF2B5EF4-FFF2-40B4-BE49-F238E27FC236}">
                <a16:creationId xmlns:a16="http://schemas.microsoft.com/office/drawing/2014/main" id="{0A855206-7DC3-4EC5-A717-074D08F5BC1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099922" y="60752"/>
            <a:ext cx="1007452" cy="96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41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minecraft.net/en-us/download/"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12AA-57E8-4C13-A2E6-0F44C54FD79C}"/>
              </a:ext>
            </a:extLst>
          </p:cNvPr>
          <p:cNvSpPr>
            <a:spLocks noGrp="1"/>
          </p:cNvSpPr>
          <p:nvPr>
            <p:ph type="ctrTitle"/>
          </p:nvPr>
        </p:nvSpPr>
        <p:spPr/>
        <p:txBody>
          <a:bodyPr>
            <a:normAutofit fontScale="90000"/>
          </a:bodyPr>
          <a:lstStyle/>
          <a:p>
            <a:r>
              <a:rPr lang="en-GB" dirty="0">
                <a:effectLst>
                  <a:outerShdw blurRad="38100" dist="38100" dir="2700000" algn="tl">
                    <a:srgbClr val="000000"/>
                  </a:outerShdw>
                </a:effectLst>
              </a:rPr>
              <a:t>Minecraft Introduction &amp; Guide</a:t>
            </a:r>
          </a:p>
        </p:txBody>
      </p:sp>
      <p:sp>
        <p:nvSpPr>
          <p:cNvPr id="3" name="Subtitle 2">
            <a:extLst>
              <a:ext uri="{FF2B5EF4-FFF2-40B4-BE49-F238E27FC236}">
                <a16:creationId xmlns:a16="http://schemas.microsoft.com/office/drawing/2014/main" id="{552111E0-D08D-453A-A6E8-304421934676}"/>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EE0DD2A8-20D7-4A64-8CC5-8D3BDC4331C9}"/>
              </a:ext>
            </a:extLst>
          </p:cNvPr>
          <p:cNvSpPr>
            <a:spLocks noGrp="1"/>
          </p:cNvSpPr>
          <p:nvPr>
            <p:ph type="sldNum" sz="quarter" idx="12"/>
          </p:nvPr>
        </p:nvSpPr>
        <p:spPr/>
        <p:txBody>
          <a:bodyPr/>
          <a:lstStyle/>
          <a:p>
            <a:fld id="{21B7A90A-E1E6-4163-A4CA-54D387F0E16C}" type="slidenum">
              <a:rPr lang="en-GB" smtClean="0"/>
              <a:t>1</a:t>
            </a:fld>
            <a:endParaRPr lang="en-GB"/>
          </a:p>
        </p:txBody>
      </p:sp>
    </p:spTree>
    <p:extLst>
      <p:ext uri="{BB962C8B-B14F-4D97-AF65-F5344CB8AC3E}">
        <p14:creationId xmlns:p14="http://schemas.microsoft.com/office/powerpoint/2010/main" val="365217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B0DB-727C-45F3-B214-D46F72D8E8E9}"/>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59C77EEA-841E-4A91-A42B-D0F24262A52A}"/>
              </a:ext>
            </a:extLst>
          </p:cNvPr>
          <p:cNvSpPr>
            <a:spLocks noGrp="1"/>
          </p:cNvSpPr>
          <p:nvPr>
            <p:ph idx="1"/>
          </p:nvPr>
        </p:nvSpPr>
        <p:spPr>
          <a:xfrm>
            <a:off x="838199" y="1825625"/>
            <a:ext cx="4584405" cy="4351338"/>
          </a:xfrm>
        </p:spPr>
        <p:txBody>
          <a:bodyPr/>
          <a:lstStyle/>
          <a:p>
            <a:r>
              <a:rPr lang="en-GB" dirty="0"/>
              <a:t>Once you have launched the application, you will be asked to log in as shown in the image on the right.</a:t>
            </a:r>
          </a:p>
          <a:p>
            <a:r>
              <a:rPr lang="en-GB" dirty="0"/>
              <a:t>Enter your details and press the ‘LOG IN’ button.</a:t>
            </a:r>
          </a:p>
        </p:txBody>
      </p:sp>
      <p:pic>
        <p:nvPicPr>
          <p:cNvPr id="5" name="Picture 4">
            <a:extLst>
              <a:ext uri="{FF2B5EF4-FFF2-40B4-BE49-F238E27FC236}">
                <a16:creationId xmlns:a16="http://schemas.microsoft.com/office/drawing/2014/main" id="{53BA0342-6E1E-4E01-91A4-1346D9F3C7B8}"/>
              </a:ext>
            </a:extLst>
          </p:cNvPr>
          <p:cNvPicPr>
            <a:picLocks noChangeAspect="1"/>
          </p:cNvPicPr>
          <p:nvPr/>
        </p:nvPicPr>
        <p:blipFill>
          <a:blip r:embed="rId2"/>
          <a:stretch>
            <a:fillRect/>
          </a:stretch>
        </p:blipFill>
        <p:spPr>
          <a:xfrm>
            <a:off x="5550194" y="2015721"/>
            <a:ext cx="6296025" cy="3971146"/>
          </a:xfrm>
          <a:prstGeom prst="rect">
            <a:avLst/>
          </a:prstGeom>
        </p:spPr>
      </p:pic>
      <p:sp>
        <p:nvSpPr>
          <p:cNvPr id="6" name="Slide Number Placeholder 5">
            <a:extLst>
              <a:ext uri="{FF2B5EF4-FFF2-40B4-BE49-F238E27FC236}">
                <a16:creationId xmlns:a16="http://schemas.microsoft.com/office/drawing/2014/main" id="{FA4A6459-8787-4D62-BFF4-C1608F3B337A}"/>
              </a:ext>
            </a:extLst>
          </p:cNvPr>
          <p:cNvSpPr>
            <a:spLocks noGrp="1"/>
          </p:cNvSpPr>
          <p:nvPr>
            <p:ph type="sldNum" sz="quarter" idx="12"/>
          </p:nvPr>
        </p:nvSpPr>
        <p:spPr/>
        <p:txBody>
          <a:bodyPr/>
          <a:lstStyle/>
          <a:p>
            <a:fld id="{21B7A90A-E1E6-4163-A4CA-54D387F0E16C}" type="slidenum">
              <a:rPr lang="en-GB" smtClean="0"/>
              <a:t>10</a:t>
            </a:fld>
            <a:endParaRPr lang="en-GB" dirty="0"/>
          </a:p>
        </p:txBody>
      </p:sp>
    </p:spTree>
    <p:extLst>
      <p:ext uri="{BB962C8B-B14F-4D97-AF65-F5344CB8AC3E}">
        <p14:creationId xmlns:p14="http://schemas.microsoft.com/office/powerpoint/2010/main" val="168824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330A25-1D95-4769-832F-8B956C082D4D}"/>
              </a:ext>
            </a:extLst>
          </p:cNvPr>
          <p:cNvSpPr>
            <a:spLocks noGrp="1"/>
          </p:cNvSpPr>
          <p:nvPr>
            <p:ph type="title"/>
          </p:nvPr>
        </p:nvSpPr>
        <p:spPr/>
        <p:txBody>
          <a:bodyPr/>
          <a:lstStyle/>
          <a:p>
            <a:r>
              <a:rPr lang="en-GB" dirty="0"/>
              <a:t>First Time Setup</a:t>
            </a:r>
          </a:p>
        </p:txBody>
      </p:sp>
      <p:sp>
        <p:nvSpPr>
          <p:cNvPr id="5" name="Content Placeholder 4">
            <a:extLst>
              <a:ext uri="{FF2B5EF4-FFF2-40B4-BE49-F238E27FC236}">
                <a16:creationId xmlns:a16="http://schemas.microsoft.com/office/drawing/2014/main" id="{523BA943-54CA-4D51-8973-4249BB312506}"/>
              </a:ext>
            </a:extLst>
          </p:cNvPr>
          <p:cNvSpPr>
            <a:spLocks noGrp="1"/>
          </p:cNvSpPr>
          <p:nvPr>
            <p:ph idx="1"/>
          </p:nvPr>
        </p:nvSpPr>
        <p:spPr>
          <a:xfrm>
            <a:off x="838200" y="1825625"/>
            <a:ext cx="4265428" cy="4351338"/>
          </a:xfrm>
        </p:spPr>
        <p:txBody>
          <a:bodyPr/>
          <a:lstStyle/>
          <a:p>
            <a:r>
              <a:rPr lang="en-GB" dirty="0"/>
              <a:t>Once logged in, you should see a window similar to the one on the right.</a:t>
            </a:r>
          </a:p>
          <a:p>
            <a:r>
              <a:rPr lang="en-GB" dirty="0"/>
              <a:t>Click the ‘Installations’ tab and then click on ‘+ New...’ as shown in the following slides.</a:t>
            </a:r>
          </a:p>
        </p:txBody>
      </p:sp>
      <p:pic>
        <p:nvPicPr>
          <p:cNvPr id="3" name="Picture 2">
            <a:extLst>
              <a:ext uri="{FF2B5EF4-FFF2-40B4-BE49-F238E27FC236}">
                <a16:creationId xmlns:a16="http://schemas.microsoft.com/office/drawing/2014/main" id="{9D21A10D-4834-44C1-ADA6-8500F980AD12}"/>
              </a:ext>
            </a:extLst>
          </p:cNvPr>
          <p:cNvPicPr>
            <a:picLocks noChangeAspect="1"/>
          </p:cNvPicPr>
          <p:nvPr/>
        </p:nvPicPr>
        <p:blipFill>
          <a:blip r:embed="rId2"/>
          <a:stretch>
            <a:fillRect/>
          </a:stretch>
        </p:blipFill>
        <p:spPr>
          <a:xfrm>
            <a:off x="5525785" y="1951019"/>
            <a:ext cx="6501187" cy="4100549"/>
          </a:xfrm>
          <a:prstGeom prst="rect">
            <a:avLst/>
          </a:prstGeom>
        </p:spPr>
      </p:pic>
      <p:sp>
        <p:nvSpPr>
          <p:cNvPr id="8" name="Slide Number Placeholder 7">
            <a:extLst>
              <a:ext uri="{FF2B5EF4-FFF2-40B4-BE49-F238E27FC236}">
                <a16:creationId xmlns:a16="http://schemas.microsoft.com/office/drawing/2014/main" id="{CC031246-AD64-40DA-B1A9-DAA2A5B13A68}"/>
              </a:ext>
            </a:extLst>
          </p:cNvPr>
          <p:cNvSpPr>
            <a:spLocks noGrp="1"/>
          </p:cNvSpPr>
          <p:nvPr>
            <p:ph type="sldNum" sz="quarter" idx="12"/>
          </p:nvPr>
        </p:nvSpPr>
        <p:spPr/>
        <p:txBody>
          <a:bodyPr/>
          <a:lstStyle/>
          <a:p>
            <a:fld id="{21B7A90A-E1E6-4163-A4CA-54D387F0E16C}" type="slidenum">
              <a:rPr lang="en-GB" smtClean="0"/>
              <a:t>11</a:t>
            </a:fld>
            <a:endParaRPr lang="en-GB" dirty="0"/>
          </a:p>
        </p:txBody>
      </p:sp>
    </p:spTree>
    <p:extLst>
      <p:ext uri="{BB962C8B-B14F-4D97-AF65-F5344CB8AC3E}">
        <p14:creationId xmlns:p14="http://schemas.microsoft.com/office/powerpoint/2010/main" val="3691244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7D1DAE-9832-4006-B1D6-BBB5B1E3E609}"/>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80CA8E0A-7EF5-44A5-99F6-647831A3BE96}"/>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10" name="Arrow: Up 9">
            <a:extLst>
              <a:ext uri="{FF2B5EF4-FFF2-40B4-BE49-F238E27FC236}">
                <a16:creationId xmlns:a16="http://schemas.microsoft.com/office/drawing/2014/main" id="{4A2341D4-9567-4E42-B87D-1FF569BA62CE}"/>
              </a:ext>
            </a:extLst>
          </p:cNvPr>
          <p:cNvSpPr/>
          <p:nvPr/>
        </p:nvSpPr>
        <p:spPr>
          <a:xfrm>
            <a:off x="3817088" y="1552354"/>
            <a:ext cx="808074" cy="2434855"/>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1" name="Slide Number Placeholder 10">
            <a:extLst>
              <a:ext uri="{FF2B5EF4-FFF2-40B4-BE49-F238E27FC236}">
                <a16:creationId xmlns:a16="http://schemas.microsoft.com/office/drawing/2014/main" id="{E7539906-D288-4541-B976-B65C97CAF278}"/>
              </a:ext>
            </a:extLst>
          </p:cNvPr>
          <p:cNvSpPr>
            <a:spLocks noGrp="1"/>
          </p:cNvSpPr>
          <p:nvPr>
            <p:ph type="sldNum" sz="quarter" idx="12"/>
          </p:nvPr>
        </p:nvSpPr>
        <p:spPr/>
        <p:txBody>
          <a:bodyPr/>
          <a:lstStyle/>
          <a:p>
            <a:fld id="{21B7A90A-E1E6-4163-A4CA-54D387F0E16C}" type="slidenum">
              <a:rPr lang="en-GB" smtClean="0"/>
              <a:t>12</a:t>
            </a:fld>
            <a:endParaRPr lang="en-GB" dirty="0"/>
          </a:p>
        </p:txBody>
      </p:sp>
    </p:spTree>
    <p:extLst>
      <p:ext uri="{BB962C8B-B14F-4D97-AF65-F5344CB8AC3E}">
        <p14:creationId xmlns:p14="http://schemas.microsoft.com/office/powerpoint/2010/main" val="216243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3A9B-FF85-4F2D-9DA7-5AA04904EF9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C2B638-3012-4222-B974-5080918B124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C2A31B96-25E2-4F69-A26C-5EEAE5BB19F5}"/>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09C9CE9F-8EBB-4263-83C9-682CA4FA5C69}"/>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6" name="Arrow: Up 5">
            <a:extLst>
              <a:ext uri="{FF2B5EF4-FFF2-40B4-BE49-F238E27FC236}">
                <a16:creationId xmlns:a16="http://schemas.microsoft.com/office/drawing/2014/main" id="{B63A13FF-9FC3-4EF0-B89A-98AE4338F092}"/>
              </a:ext>
            </a:extLst>
          </p:cNvPr>
          <p:cNvSpPr/>
          <p:nvPr/>
        </p:nvSpPr>
        <p:spPr>
          <a:xfrm>
            <a:off x="3232297" y="2073349"/>
            <a:ext cx="808074" cy="2434855"/>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F77F9CF3-E43A-4205-BACF-4B9FC606878E}"/>
              </a:ext>
            </a:extLst>
          </p:cNvPr>
          <p:cNvSpPr>
            <a:spLocks noGrp="1"/>
          </p:cNvSpPr>
          <p:nvPr>
            <p:ph type="sldNum" sz="quarter" idx="12"/>
          </p:nvPr>
        </p:nvSpPr>
        <p:spPr/>
        <p:txBody>
          <a:bodyPr/>
          <a:lstStyle/>
          <a:p>
            <a:fld id="{21B7A90A-E1E6-4163-A4CA-54D387F0E16C}" type="slidenum">
              <a:rPr lang="en-GB" smtClean="0"/>
              <a:t>13</a:t>
            </a:fld>
            <a:endParaRPr lang="en-GB" dirty="0"/>
          </a:p>
        </p:txBody>
      </p:sp>
    </p:spTree>
    <p:extLst>
      <p:ext uri="{BB962C8B-B14F-4D97-AF65-F5344CB8AC3E}">
        <p14:creationId xmlns:p14="http://schemas.microsoft.com/office/powerpoint/2010/main" val="372223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1CD2-ACA0-473C-BFF9-E74A715BC79F}"/>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8C94DBE5-5768-4E91-8CDB-2FEB32F4018B}"/>
              </a:ext>
            </a:extLst>
          </p:cNvPr>
          <p:cNvSpPr>
            <a:spLocks noGrp="1"/>
          </p:cNvSpPr>
          <p:nvPr>
            <p:ph idx="1"/>
          </p:nvPr>
        </p:nvSpPr>
        <p:spPr>
          <a:xfrm>
            <a:off x="838200" y="1825625"/>
            <a:ext cx="4828953" cy="4794250"/>
          </a:xfrm>
        </p:spPr>
        <p:txBody>
          <a:bodyPr>
            <a:normAutofit fontScale="92500" lnSpcReduction="10000"/>
          </a:bodyPr>
          <a:lstStyle/>
          <a:p>
            <a:r>
              <a:rPr lang="en-GB" dirty="0"/>
              <a:t>You should now see a window similar to the one on the right.</a:t>
            </a:r>
          </a:p>
          <a:p>
            <a:r>
              <a:rPr lang="en-GB" dirty="0"/>
              <a:t>Change the version from ‘Latest release’ to ‘release 1.5.2’.</a:t>
            </a:r>
          </a:p>
          <a:p>
            <a:r>
              <a:rPr lang="en-GB" dirty="0"/>
              <a:t>If you want you can change the name of your installation using the name field.</a:t>
            </a:r>
          </a:p>
          <a:p>
            <a:r>
              <a:rPr lang="en-GB" dirty="0"/>
              <a:t>Next click the green ‘Create’ button in the bottom right.</a:t>
            </a:r>
          </a:p>
        </p:txBody>
      </p:sp>
      <p:pic>
        <p:nvPicPr>
          <p:cNvPr id="5" name="Picture 4">
            <a:extLst>
              <a:ext uri="{FF2B5EF4-FFF2-40B4-BE49-F238E27FC236}">
                <a16:creationId xmlns:a16="http://schemas.microsoft.com/office/drawing/2014/main" id="{A0A1124C-33AB-4161-92AD-4E1825F81A22}"/>
              </a:ext>
            </a:extLst>
          </p:cNvPr>
          <p:cNvPicPr>
            <a:picLocks noChangeAspect="1"/>
          </p:cNvPicPr>
          <p:nvPr/>
        </p:nvPicPr>
        <p:blipFill>
          <a:blip r:embed="rId2"/>
          <a:stretch>
            <a:fillRect/>
          </a:stretch>
        </p:blipFill>
        <p:spPr>
          <a:xfrm>
            <a:off x="6096000" y="2137143"/>
            <a:ext cx="5916041" cy="3731475"/>
          </a:xfrm>
          <a:prstGeom prst="rect">
            <a:avLst/>
          </a:prstGeom>
        </p:spPr>
      </p:pic>
      <p:sp>
        <p:nvSpPr>
          <p:cNvPr id="6" name="Slide Number Placeholder 5">
            <a:extLst>
              <a:ext uri="{FF2B5EF4-FFF2-40B4-BE49-F238E27FC236}">
                <a16:creationId xmlns:a16="http://schemas.microsoft.com/office/drawing/2014/main" id="{2FAB3CCF-0FB0-4A7B-AABA-BCCD6682E11E}"/>
              </a:ext>
            </a:extLst>
          </p:cNvPr>
          <p:cNvSpPr>
            <a:spLocks noGrp="1"/>
          </p:cNvSpPr>
          <p:nvPr>
            <p:ph type="sldNum" sz="quarter" idx="12"/>
          </p:nvPr>
        </p:nvSpPr>
        <p:spPr/>
        <p:txBody>
          <a:bodyPr/>
          <a:lstStyle/>
          <a:p>
            <a:fld id="{21B7A90A-E1E6-4163-A4CA-54D387F0E16C}" type="slidenum">
              <a:rPr lang="en-GB" smtClean="0"/>
              <a:t>14</a:t>
            </a:fld>
            <a:endParaRPr lang="en-GB" dirty="0"/>
          </a:p>
        </p:txBody>
      </p:sp>
    </p:spTree>
    <p:extLst>
      <p:ext uri="{BB962C8B-B14F-4D97-AF65-F5344CB8AC3E}">
        <p14:creationId xmlns:p14="http://schemas.microsoft.com/office/powerpoint/2010/main" val="102244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FD76-C6D2-49F7-A850-8907FD35DC9F}"/>
              </a:ext>
            </a:extLst>
          </p:cNvPr>
          <p:cNvSpPr>
            <a:spLocks noGrp="1"/>
          </p:cNvSpPr>
          <p:nvPr>
            <p:ph type="title"/>
          </p:nvPr>
        </p:nvSpPr>
        <p:spPr/>
        <p:txBody>
          <a:bodyPr/>
          <a:lstStyle/>
          <a:p>
            <a:r>
              <a:rPr lang="en-GB" dirty="0"/>
              <a:t>First Time Setup	</a:t>
            </a:r>
          </a:p>
        </p:txBody>
      </p:sp>
      <p:sp>
        <p:nvSpPr>
          <p:cNvPr id="3" name="Content Placeholder 2">
            <a:extLst>
              <a:ext uri="{FF2B5EF4-FFF2-40B4-BE49-F238E27FC236}">
                <a16:creationId xmlns:a16="http://schemas.microsoft.com/office/drawing/2014/main" id="{49E6E26E-83FC-44F8-A435-E739EFD5B2C8}"/>
              </a:ext>
            </a:extLst>
          </p:cNvPr>
          <p:cNvSpPr>
            <a:spLocks noGrp="1"/>
          </p:cNvSpPr>
          <p:nvPr>
            <p:ph idx="1"/>
          </p:nvPr>
        </p:nvSpPr>
        <p:spPr/>
        <p:txBody>
          <a:bodyPr/>
          <a:lstStyle/>
          <a:p>
            <a:r>
              <a:rPr lang="en-GB" dirty="0"/>
              <a:t>Now you need to wait for the new installation to download.</a:t>
            </a:r>
          </a:p>
        </p:txBody>
      </p:sp>
      <p:pic>
        <p:nvPicPr>
          <p:cNvPr id="4" name="Picture 3">
            <a:extLst>
              <a:ext uri="{FF2B5EF4-FFF2-40B4-BE49-F238E27FC236}">
                <a16:creationId xmlns:a16="http://schemas.microsoft.com/office/drawing/2014/main" id="{2B1197F5-F89F-4645-8BF7-1850BD8B7B34}"/>
              </a:ext>
            </a:extLst>
          </p:cNvPr>
          <p:cNvPicPr>
            <a:picLocks noChangeAspect="1"/>
          </p:cNvPicPr>
          <p:nvPr/>
        </p:nvPicPr>
        <p:blipFill>
          <a:blip r:embed="rId2"/>
          <a:stretch>
            <a:fillRect/>
          </a:stretch>
        </p:blipFill>
        <p:spPr>
          <a:xfrm>
            <a:off x="3270896" y="2929072"/>
            <a:ext cx="5650208" cy="3563803"/>
          </a:xfrm>
          <a:prstGeom prst="rect">
            <a:avLst/>
          </a:prstGeom>
        </p:spPr>
      </p:pic>
      <p:sp>
        <p:nvSpPr>
          <p:cNvPr id="5" name="Slide Number Placeholder 4">
            <a:extLst>
              <a:ext uri="{FF2B5EF4-FFF2-40B4-BE49-F238E27FC236}">
                <a16:creationId xmlns:a16="http://schemas.microsoft.com/office/drawing/2014/main" id="{E76FFEBA-36E5-42A6-9864-210B0A9DF0A5}"/>
              </a:ext>
            </a:extLst>
          </p:cNvPr>
          <p:cNvSpPr>
            <a:spLocks noGrp="1"/>
          </p:cNvSpPr>
          <p:nvPr>
            <p:ph type="sldNum" sz="quarter" idx="12"/>
          </p:nvPr>
        </p:nvSpPr>
        <p:spPr/>
        <p:txBody>
          <a:bodyPr/>
          <a:lstStyle/>
          <a:p>
            <a:fld id="{21B7A90A-E1E6-4163-A4CA-54D387F0E16C}" type="slidenum">
              <a:rPr lang="en-GB" smtClean="0"/>
              <a:t>15</a:t>
            </a:fld>
            <a:endParaRPr lang="en-GB" dirty="0"/>
          </a:p>
        </p:txBody>
      </p:sp>
    </p:spTree>
    <p:extLst>
      <p:ext uri="{BB962C8B-B14F-4D97-AF65-F5344CB8AC3E}">
        <p14:creationId xmlns:p14="http://schemas.microsoft.com/office/powerpoint/2010/main" val="134404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EF89-0913-480D-A840-4BBA61F6E19B}"/>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3962C74C-99FB-4BC3-A23F-F02488D630D7}"/>
              </a:ext>
            </a:extLst>
          </p:cNvPr>
          <p:cNvSpPr>
            <a:spLocks noGrp="1"/>
          </p:cNvSpPr>
          <p:nvPr>
            <p:ph idx="1"/>
          </p:nvPr>
        </p:nvSpPr>
        <p:spPr>
          <a:xfrm>
            <a:off x="838200" y="1825625"/>
            <a:ext cx="4882116" cy="4351338"/>
          </a:xfrm>
        </p:spPr>
        <p:txBody>
          <a:bodyPr/>
          <a:lstStyle/>
          <a:p>
            <a:r>
              <a:rPr lang="en-GB" dirty="0"/>
              <a:t>Once your installation is downloaded, you should see a window similar to the one on the right.</a:t>
            </a:r>
          </a:p>
          <a:p>
            <a:r>
              <a:rPr lang="en-GB" dirty="0"/>
              <a:t>Hovering over the installation will bring up a green ‘Play’ button.</a:t>
            </a:r>
          </a:p>
          <a:p>
            <a:r>
              <a:rPr lang="en-GB" dirty="0"/>
              <a:t>Click on this button to start Minecraft.</a:t>
            </a:r>
          </a:p>
        </p:txBody>
      </p:sp>
      <p:sp>
        <p:nvSpPr>
          <p:cNvPr id="4" name="Slide Number Placeholder 3">
            <a:extLst>
              <a:ext uri="{FF2B5EF4-FFF2-40B4-BE49-F238E27FC236}">
                <a16:creationId xmlns:a16="http://schemas.microsoft.com/office/drawing/2014/main" id="{BF07FC67-B5A2-4902-86D9-ED0F7CE7A265}"/>
              </a:ext>
            </a:extLst>
          </p:cNvPr>
          <p:cNvSpPr>
            <a:spLocks noGrp="1"/>
          </p:cNvSpPr>
          <p:nvPr>
            <p:ph type="sldNum" sz="quarter" idx="12"/>
          </p:nvPr>
        </p:nvSpPr>
        <p:spPr/>
        <p:txBody>
          <a:bodyPr/>
          <a:lstStyle/>
          <a:p>
            <a:fld id="{21B7A90A-E1E6-4163-A4CA-54D387F0E16C}" type="slidenum">
              <a:rPr lang="en-GB" smtClean="0"/>
              <a:t>16</a:t>
            </a:fld>
            <a:endParaRPr lang="en-GB" dirty="0"/>
          </a:p>
        </p:txBody>
      </p:sp>
      <p:pic>
        <p:nvPicPr>
          <p:cNvPr id="5" name="Picture 4">
            <a:extLst>
              <a:ext uri="{FF2B5EF4-FFF2-40B4-BE49-F238E27FC236}">
                <a16:creationId xmlns:a16="http://schemas.microsoft.com/office/drawing/2014/main" id="{DA8E0AFE-58C5-44EF-A344-BFE97F86EF4B}"/>
              </a:ext>
            </a:extLst>
          </p:cNvPr>
          <p:cNvPicPr>
            <a:picLocks noChangeAspect="1"/>
          </p:cNvPicPr>
          <p:nvPr/>
        </p:nvPicPr>
        <p:blipFill>
          <a:blip r:embed="rId2"/>
          <a:stretch>
            <a:fillRect/>
          </a:stretch>
        </p:blipFill>
        <p:spPr>
          <a:xfrm>
            <a:off x="6096000" y="2146088"/>
            <a:ext cx="5882647" cy="3710412"/>
          </a:xfrm>
          <a:prstGeom prst="rect">
            <a:avLst/>
          </a:prstGeom>
        </p:spPr>
      </p:pic>
    </p:spTree>
    <p:extLst>
      <p:ext uri="{BB962C8B-B14F-4D97-AF65-F5344CB8AC3E}">
        <p14:creationId xmlns:p14="http://schemas.microsoft.com/office/powerpoint/2010/main" val="410629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AF-2E27-4074-99F7-569A9F466016}"/>
              </a:ext>
            </a:extLst>
          </p:cNvPr>
          <p:cNvSpPr>
            <a:spLocks noGrp="1"/>
          </p:cNvSpPr>
          <p:nvPr>
            <p:ph type="title"/>
          </p:nvPr>
        </p:nvSpPr>
        <p:spPr/>
        <p:txBody>
          <a:bodyPr/>
          <a:lstStyle/>
          <a:p>
            <a:r>
              <a:rPr lang="en-GB" dirty="0"/>
              <a:t>Re-Opening Minecraft</a:t>
            </a:r>
          </a:p>
        </p:txBody>
      </p:sp>
      <p:sp>
        <p:nvSpPr>
          <p:cNvPr id="3" name="Content Placeholder 2">
            <a:extLst>
              <a:ext uri="{FF2B5EF4-FFF2-40B4-BE49-F238E27FC236}">
                <a16:creationId xmlns:a16="http://schemas.microsoft.com/office/drawing/2014/main" id="{72CD62FB-A89F-4C6F-938E-42F7A5A31096}"/>
              </a:ext>
            </a:extLst>
          </p:cNvPr>
          <p:cNvSpPr>
            <a:spLocks noGrp="1"/>
          </p:cNvSpPr>
          <p:nvPr>
            <p:ph idx="1"/>
          </p:nvPr>
        </p:nvSpPr>
        <p:spPr>
          <a:xfrm>
            <a:off x="838200" y="1825625"/>
            <a:ext cx="10515600" cy="3784599"/>
          </a:xfrm>
        </p:spPr>
        <p:txBody>
          <a:bodyPr>
            <a:normAutofit fontScale="92500" lnSpcReduction="10000"/>
          </a:bodyPr>
          <a:lstStyle/>
          <a:p>
            <a:r>
              <a:rPr lang="en-GB" dirty="0"/>
              <a:t>Once you have completed your first time setup you should not need to repeat the process.</a:t>
            </a:r>
          </a:p>
          <a:p>
            <a:r>
              <a:rPr lang="en-GB" dirty="0"/>
              <a:t>Instead, begin with opening the launcher as shown on slide 9.</a:t>
            </a:r>
          </a:p>
          <a:p>
            <a:r>
              <a:rPr lang="en-GB" dirty="0"/>
              <a:t>You should see a window similar to the one shown on the next slide (you may need to log in first before you see this window).</a:t>
            </a:r>
          </a:p>
          <a:p>
            <a:r>
              <a:rPr lang="en-GB" dirty="0"/>
              <a:t>Check the installation (shown in the bottom left hand corner) is the correct installation*.</a:t>
            </a:r>
          </a:p>
          <a:p>
            <a:r>
              <a:rPr lang="en-GB" dirty="0"/>
              <a:t>Click on the green ‘Play’ button.</a:t>
            </a:r>
          </a:p>
          <a:p>
            <a:endParaRPr lang="en-GB" dirty="0"/>
          </a:p>
          <a:p>
            <a:endParaRPr lang="en-GB" dirty="0"/>
          </a:p>
        </p:txBody>
      </p:sp>
      <p:sp>
        <p:nvSpPr>
          <p:cNvPr id="4" name="Slide Number Placeholder 3">
            <a:extLst>
              <a:ext uri="{FF2B5EF4-FFF2-40B4-BE49-F238E27FC236}">
                <a16:creationId xmlns:a16="http://schemas.microsoft.com/office/drawing/2014/main" id="{99FE9A15-DEE8-442D-B1F1-EADCEE971A70}"/>
              </a:ext>
            </a:extLst>
          </p:cNvPr>
          <p:cNvSpPr>
            <a:spLocks noGrp="1"/>
          </p:cNvSpPr>
          <p:nvPr>
            <p:ph type="sldNum" sz="quarter" idx="12"/>
          </p:nvPr>
        </p:nvSpPr>
        <p:spPr/>
        <p:txBody>
          <a:bodyPr/>
          <a:lstStyle/>
          <a:p>
            <a:fld id="{21B7A90A-E1E6-4163-A4CA-54D387F0E16C}" type="slidenum">
              <a:rPr lang="en-GB" smtClean="0"/>
              <a:t>17</a:t>
            </a:fld>
            <a:endParaRPr lang="en-GB" dirty="0"/>
          </a:p>
        </p:txBody>
      </p:sp>
      <p:sp>
        <p:nvSpPr>
          <p:cNvPr id="5" name="Content Placeholder 2">
            <a:extLst>
              <a:ext uri="{FF2B5EF4-FFF2-40B4-BE49-F238E27FC236}">
                <a16:creationId xmlns:a16="http://schemas.microsoft.com/office/drawing/2014/main" id="{C1D9F6E5-4D9D-46C1-9CE4-B4223A01CF8B}"/>
              </a:ext>
            </a:extLst>
          </p:cNvPr>
          <p:cNvSpPr txBox="1">
            <a:spLocks/>
          </p:cNvSpPr>
          <p:nvPr/>
        </p:nvSpPr>
        <p:spPr>
          <a:xfrm>
            <a:off x="838200" y="5838825"/>
            <a:ext cx="10515600" cy="882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i="1" dirty="0"/>
              <a:t>* If the correct installation is not shown you should be able to click on the ‘Installations’ tab and find the correct one. Hover over it and press the ‘Play’ button as shown in slide 16. If the correct installation does not appear repeat the steps from slide 11 onwards.</a:t>
            </a:r>
          </a:p>
        </p:txBody>
      </p:sp>
    </p:spTree>
    <p:extLst>
      <p:ext uri="{BB962C8B-B14F-4D97-AF65-F5344CB8AC3E}">
        <p14:creationId xmlns:p14="http://schemas.microsoft.com/office/powerpoint/2010/main" val="15133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C5EBD-B76A-42BF-8EF9-26006030E75C}"/>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77B2AE9-F865-4245-83C8-AE9987D6364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3C2A700-31C2-4871-AA54-CE1FCFB15CC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40CD4E9-2251-4853-B87B-35A776333B82}"/>
              </a:ext>
            </a:extLst>
          </p:cNvPr>
          <p:cNvSpPr>
            <a:spLocks noGrp="1"/>
          </p:cNvSpPr>
          <p:nvPr>
            <p:ph type="sldNum" sz="quarter" idx="12"/>
          </p:nvPr>
        </p:nvSpPr>
        <p:spPr/>
        <p:txBody>
          <a:bodyPr/>
          <a:lstStyle/>
          <a:p>
            <a:fld id="{21B7A90A-E1E6-4163-A4CA-54D387F0E16C}" type="slidenum">
              <a:rPr lang="en-GB" smtClean="0"/>
              <a:t>18</a:t>
            </a:fld>
            <a:endParaRPr lang="en-GB" dirty="0"/>
          </a:p>
        </p:txBody>
      </p:sp>
      <p:pic>
        <p:nvPicPr>
          <p:cNvPr id="6" name="Picture 5">
            <a:extLst>
              <a:ext uri="{FF2B5EF4-FFF2-40B4-BE49-F238E27FC236}">
                <a16:creationId xmlns:a16="http://schemas.microsoft.com/office/drawing/2014/main" id="{9682D1EA-D4BD-4D49-9571-60E1C3283794}"/>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9" name="Frame 8">
            <a:extLst>
              <a:ext uri="{FF2B5EF4-FFF2-40B4-BE49-F238E27FC236}">
                <a16:creationId xmlns:a16="http://schemas.microsoft.com/office/drawing/2014/main" id="{5DAABCA6-8176-4D67-9B46-10E78ABC89BB}"/>
              </a:ext>
            </a:extLst>
          </p:cNvPr>
          <p:cNvSpPr/>
          <p:nvPr/>
        </p:nvSpPr>
        <p:spPr>
          <a:xfrm>
            <a:off x="2902688" y="5784112"/>
            <a:ext cx="2307265" cy="789725"/>
          </a:xfrm>
          <a:prstGeom prst="fram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sp>
        <p:nvSpPr>
          <p:cNvPr id="10" name="Arrow: Down 9">
            <a:extLst>
              <a:ext uri="{FF2B5EF4-FFF2-40B4-BE49-F238E27FC236}">
                <a16:creationId xmlns:a16="http://schemas.microsoft.com/office/drawing/2014/main" id="{CDB15366-5E33-4F0B-A045-102F5F04CD67}"/>
              </a:ext>
            </a:extLst>
          </p:cNvPr>
          <p:cNvSpPr/>
          <p:nvPr/>
        </p:nvSpPr>
        <p:spPr>
          <a:xfrm>
            <a:off x="6496493" y="3917415"/>
            <a:ext cx="935665" cy="179690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FA6B6BA-AD0C-4123-B799-036B4B5F8A9E}"/>
              </a:ext>
            </a:extLst>
          </p:cNvPr>
          <p:cNvSpPr/>
          <p:nvPr/>
        </p:nvSpPr>
        <p:spPr>
          <a:xfrm>
            <a:off x="3588487" y="3874516"/>
            <a:ext cx="935665" cy="179690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274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EDF9-9206-4DA9-849B-E0D9C35B51C9}"/>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ECF62064-5BDE-44F8-892E-0A56901E9A39}"/>
              </a:ext>
            </a:extLst>
          </p:cNvPr>
          <p:cNvSpPr>
            <a:spLocks noGrp="1"/>
          </p:cNvSpPr>
          <p:nvPr>
            <p:ph idx="1"/>
          </p:nvPr>
        </p:nvSpPr>
        <p:spPr>
          <a:xfrm>
            <a:off x="838200" y="1825625"/>
            <a:ext cx="5647659" cy="4895850"/>
          </a:xfrm>
        </p:spPr>
        <p:txBody>
          <a:bodyPr>
            <a:normAutofit fontScale="92500" lnSpcReduction="10000"/>
          </a:bodyPr>
          <a:lstStyle/>
          <a:p>
            <a:r>
              <a:rPr lang="en-GB" dirty="0"/>
              <a:t>Once you click play you should see a window similar to the one on the right.</a:t>
            </a:r>
          </a:p>
          <a:p>
            <a:r>
              <a:rPr lang="en-GB" dirty="0"/>
              <a:t>You can click on the ‘Options...’ button to change the game settings such as turning the music off and changing the control scheme, and more.</a:t>
            </a:r>
          </a:p>
          <a:p>
            <a:r>
              <a:rPr lang="en-GB" dirty="0"/>
              <a:t>You can click on the person button right of the ‘Quit Game’ button to access accessibility options such as showing subtitles, turning narrator on, and more.</a:t>
            </a:r>
          </a:p>
          <a:p>
            <a:endParaRPr lang="en-GB" dirty="0"/>
          </a:p>
        </p:txBody>
      </p:sp>
      <p:sp>
        <p:nvSpPr>
          <p:cNvPr id="4" name="Slide Number Placeholder 3">
            <a:extLst>
              <a:ext uri="{FF2B5EF4-FFF2-40B4-BE49-F238E27FC236}">
                <a16:creationId xmlns:a16="http://schemas.microsoft.com/office/drawing/2014/main" id="{EEA1F8E8-20EB-4763-8464-CA9291B330F2}"/>
              </a:ext>
            </a:extLst>
          </p:cNvPr>
          <p:cNvSpPr>
            <a:spLocks noGrp="1"/>
          </p:cNvSpPr>
          <p:nvPr>
            <p:ph type="sldNum" sz="quarter" idx="12"/>
          </p:nvPr>
        </p:nvSpPr>
        <p:spPr/>
        <p:txBody>
          <a:bodyPr/>
          <a:lstStyle/>
          <a:p>
            <a:fld id="{21B7A90A-E1E6-4163-A4CA-54D387F0E16C}" type="slidenum">
              <a:rPr lang="en-GB" smtClean="0"/>
              <a:t>19</a:t>
            </a:fld>
            <a:endParaRPr lang="en-GB" dirty="0"/>
          </a:p>
        </p:txBody>
      </p:sp>
      <p:pic>
        <p:nvPicPr>
          <p:cNvPr id="6" name="Picture 5">
            <a:extLst>
              <a:ext uri="{FF2B5EF4-FFF2-40B4-BE49-F238E27FC236}">
                <a16:creationId xmlns:a16="http://schemas.microsoft.com/office/drawing/2014/main" id="{A2112565-11A1-4BFD-98C6-4E89142398C5}"/>
              </a:ext>
            </a:extLst>
          </p:cNvPr>
          <p:cNvPicPr>
            <a:picLocks noChangeAspect="1"/>
          </p:cNvPicPr>
          <p:nvPr/>
        </p:nvPicPr>
        <p:blipFill>
          <a:blip r:embed="rId2"/>
          <a:stretch>
            <a:fillRect/>
          </a:stretch>
        </p:blipFill>
        <p:spPr>
          <a:xfrm>
            <a:off x="6632860" y="2433877"/>
            <a:ext cx="5241049" cy="3134833"/>
          </a:xfrm>
          <a:prstGeom prst="rect">
            <a:avLst/>
          </a:prstGeom>
        </p:spPr>
      </p:pic>
    </p:spTree>
    <p:extLst>
      <p:ext uri="{BB962C8B-B14F-4D97-AF65-F5344CB8AC3E}">
        <p14:creationId xmlns:p14="http://schemas.microsoft.com/office/powerpoint/2010/main" val="21153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27F4-0D40-427B-A98D-B0ED208EC84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971B87E3-D001-44B2-978D-6BE846CD5167}"/>
              </a:ext>
            </a:extLst>
          </p:cNvPr>
          <p:cNvSpPr>
            <a:spLocks noGrp="1"/>
          </p:cNvSpPr>
          <p:nvPr>
            <p:ph idx="1"/>
          </p:nvPr>
        </p:nvSpPr>
        <p:spPr>
          <a:xfrm>
            <a:off x="838199" y="1825625"/>
            <a:ext cx="10687493" cy="4895850"/>
          </a:xfrm>
        </p:spPr>
        <p:txBody>
          <a:bodyPr>
            <a:normAutofit/>
          </a:bodyPr>
          <a:lstStyle/>
          <a:p>
            <a:pPr marL="0" indent="0">
              <a:buNone/>
            </a:pPr>
            <a:r>
              <a:rPr lang="en-GB" dirty="0"/>
              <a:t>What is Minecraft?								3</a:t>
            </a:r>
          </a:p>
          <a:p>
            <a:pPr marL="0" indent="0">
              <a:buNone/>
            </a:pPr>
            <a:r>
              <a:rPr lang="en-GB" dirty="0"/>
              <a:t>Installing Minecraft								5</a:t>
            </a:r>
          </a:p>
          <a:p>
            <a:pPr marL="0" indent="0">
              <a:buNone/>
            </a:pPr>
            <a:r>
              <a:rPr lang="en-GB" dirty="0"/>
              <a:t>First Time Setup								8</a:t>
            </a:r>
          </a:p>
          <a:p>
            <a:pPr marL="0" indent="0">
              <a:buNone/>
            </a:pPr>
            <a:r>
              <a:rPr lang="en-GB" dirty="0"/>
              <a:t>Creating a World								20</a:t>
            </a:r>
          </a:p>
          <a:p>
            <a:pPr marL="0" indent="0">
              <a:buNone/>
            </a:pPr>
            <a:r>
              <a:rPr lang="en-GB" dirty="0"/>
              <a:t>Controls										26</a:t>
            </a:r>
          </a:p>
          <a:p>
            <a:pPr marL="0" indent="0">
              <a:buNone/>
            </a:pPr>
            <a:r>
              <a:rPr lang="en-GB" dirty="0"/>
              <a:t>Basic Blocks									38</a:t>
            </a:r>
          </a:p>
          <a:p>
            <a:pPr marL="0" indent="0">
              <a:buNone/>
            </a:pPr>
            <a:r>
              <a:rPr lang="en-GB" dirty="0"/>
              <a:t>Decoration Blocks								44</a:t>
            </a:r>
          </a:p>
          <a:p>
            <a:pPr marL="0" indent="0">
              <a:buNone/>
            </a:pPr>
            <a:r>
              <a:rPr lang="en-GB" dirty="0"/>
              <a:t>Connecting to the Server							53</a:t>
            </a:r>
          </a:p>
          <a:p>
            <a:pPr marL="0" indent="0">
              <a:buNone/>
            </a:pPr>
            <a:r>
              <a:rPr lang="en-GB" dirty="0"/>
              <a:t>Using In-Game Chat								60</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7FE84E45-8661-493C-913F-0ED1F0293AA5}"/>
              </a:ext>
            </a:extLst>
          </p:cNvPr>
          <p:cNvSpPr>
            <a:spLocks noGrp="1"/>
          </p:cNvSpPr>
          <p:nvPr>
            <p:ph type="sldNum" sz="quarter" idx="12"/>
          </p:nvPr>
        </p:nvSpPr>
        <p:spPr/>
        <p:txBody>
          <a:bodyPr/>
          <a:lstStyle/>
          <a:p>
            <a:fld id="{21B7A90A-E1E6-4163-A4CA-54D387F0E16C}" type="slidenum">
              <a:rPr lang="en-GB" smtClean="0"/>
              <a:t>2</a:t>
            </a:fld>
            <a:endParaRPr lang="en-GB" dirty="0"/>
          </a:p>
        </p:txBody>
      </p:sp>
    </p:spTree>
    <p:extLst>
      <p:ext uri="{BB962C8B-B14F-4D97-AF65-F5344CB8AC3E}">
        <p14:creationId xmlns:p14="http://schemas.microsoft.com/office/powerpoint/2010/main" val="309075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C8FF8E-B897-4FF0-A0DA-C2EBAE52E94B}"/>
              </a:ext>
            </a:extLst>
          </p:cNvPr>
          <p:cNvSpPr>
            <a:spLocks noGrp="1"/>
          </p:cNvSpPr>
          <p:nvPr>
            <p:ph type="title"/>
          </p:nvPr>
        </p:nvSpPr>
        <p:spPr/>
        <p:txBody>
          <a:bodyPr/>
          <a:lstStyle/>
          <a:p>
            <a:r>
              <a:rPr lang="en-GB" dirty="0"/>
              <a:t>Creating A World</a:t>
            </a:r>
          </a:p>
        </p:txBody>
      </p:sp>
      <p:sp>
        <p:nvSpPr>
          <p:cNvPr id="6" name="Text Placeholder 5">
            <a:extLst>
              <a:ext uri="{FF2B5EF4-FFF2-40B4-BE49-F238E27FC236}">
                <a16:creationId xmlns:a16="http://schemas.microsoft.com/office/drawing/2014/main" id="{A633B892-6F36-4514-9AE9-F4973174AA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255B7-8487-49D7-A364-8E7D96527051}"/>
              </a:ext>
            </a:extLst>
          </p:cNvPr>
          <p:cNvSpPr>
            <a:spLocks noGrp="1"/>
          </p:cNvSpPr>
          <p:nvPr>
            <p:ph type="sldNum" sz="quarter" idx="12"/>
          </p:nvPr>
        </p:nvSpPr>
        <p:spPr/>
        <p:txBody>
          <a:bodyPr/>
          <a:lstStyle/>
          <a:p>
            <a:fld id="{21B7A90A-E1E6-4163-A4CA-54D387F0E16C}" type="slidenum">
              <a:rPr lang="en-GB" smtClean="0"/>
              <a:t>20</a:t>
            </a:fld>
            <a:endParaRPr lang="en-GB" dirty="0"/>
          </a:p>
        </p:txBody>
      </p:sp>
    </p:spTree>
    <p:extLst>
      <p:ext uri="{BB962C8B-B14F-4D97-AF65-F5344CB8AC3E}">
        <p14:creationId xmlns:p14="http://schemas.microsoft.com/office/powerpoint/2010/main" val="69760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2127-62AB-4988-ADB0-722D116AE024}"/>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541211E2-E275-443B-8EEB-AB7D9B3C2CBA}"/>
              </a:ext>
            </a:extLst>
          </p:cNvPr>
          <p:cNvSpPr>
            <a:spLocks noGrp="1"/>
          </p:cNvSpPr>
          <p:nvPr>
            <p:ph idx="1"/>
          </p:nvPr>
        </p:nvSpPr>
        <p:spPr>
          <a:xfrm>
            <a:off x="838200" y="1825625"/>
            <a:ext cx="5581650" cy="4351338"/>
          </a:xfrm>
        </p:spPr>
        <p:txBody>
          <a:bodyPr>
            <a:normAutofit/>
          </a:bodyPr>
          <a:lstStyle/>
          <a:p>
            <a:r>
              <a:rPr lang="en-GB" dirty="0"/>
              <a:t>From the Minecraft main menu, shown on the right hand side, select ‘</a:t>
            </a:r>
            <a:r>
              <a:rPr lang="en-GB" dirty="0" err="1"/>
              <a:t>Singleplayer</a:t>
            </a:r>
            <a:r>
              <a:rPr lang="en-GB" dirty="0"/>
              <a:t>’ to start creating a world.</a:t>
            </a:r>
          </a:p>
          <a:p>
            <a:r>
              <a:rPr lang="en-GB" dirty="0"/>
              <a:t>On the next window select ‘Create New World’ in the bottom right.</a:t>
            </a:r>
          </a:p>
          <a:p>
            <a:pPr marL="0" indent="0">
              <a:buNone/>
            </a:pPr>
            <a:r>
              <a:rPr lang="en-GB" dirty="0"/>
              <a:t> </a:t>
            </a:r>
          </a:p>
        </p:txBody>
      </p:sp>
      <p:sp>
        <p:nvSpPr>
          <p:cNvPr id="4" name="Slide Number Placeholder 3">
            <a:extLst>
              <a:ext uri="{FF2B5EF4-FFF2-40B4-BE49-F238E27FC236}">
                <a16:creationId xmlns:a16="http://schemas.microsoft.com/office/drawing/2014/main" id="{6C2A2BC8-DBE6-4880-B20B-CB46824A7C06}"/>
              </a:ext>
            </a:extLst>
          </p:cNvPr>
          <p:cNvSpPr>
            <a:spLocks noGrp="1"/>
          </p:cNvSpPr>
          <p:nvPr>
            <p:ph type="sldNum" sz="quarter" idx="12"/>
          </p:nvPr>
        </p:nvSpPr>
        <p:spPr/>
        <p:txBody>
          <a:bodyPr/>
          <a:lstStyle/>
          <a:p>
            <a:fld id="{21B7A90A-E1E6-4163-A4CA-54D387F0E16C}" type="slidenum">
              <a:rPr lang="en-GB" smtClean="0"/>
              <a:t>21</a:t>
            </a:fld>
            <a:endParaRPr lang="en-GB" dirty="0"/>
          </a:p>
        </p:txBody>
      </p:sp>
      <p:pic>
        <p:nvPicPr>
          <p:cNvPr id="6" name="Picture 5">
            <a:extLst>
              <a:ext uri="{FF2B5EF4-FFF2-40B4-BE49-F238E27FC236}">
                <a16:creationId xmlns:a16="http://schemas.microsoft.com/office/drawing/2014/main" id="{333BC372-3258-49AA-9B87-31E1A61217E6}"/>
              </a:ext>
            </a:extLst>
          </p:cNvPr>
          <p:cNvPicPr>
            <a:picLocks noChangeAspect="1"/>
          </p:cNvPicPr>
          <p:nvPr/>
        </p:nvPicPr>
        <p:blipFill>
          <a:blip r:embed="rId2"/>
          <a:stretch>
            <a:fillRect/>
          </a:stretch>
        </p:blipFill>
        <p:spPr>
          <a:xfrm>
            <a:off x="6632860" y="2433877"/>
            <a:ext cx="5241049" cy="3134833"/>
          </a:xfrm>
          <a:prstGeom prst="rect">
            <a:avLst/>
          </a:prstGeom>
        </p:spPr>
      </p:pic>
    </p:spTree>
    <p:extLst>
      <p:ext uri="{BB962C8B-B14F-4D97-AF65-F5344CB8AC3E}">
        <p14:creationId xmlns:p14="http://schemas.microsoft.com/office/powerpoint/2010/main" val="224897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59B7-EC82-410A-9316-D10AD6E7BFC3}"/>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FD5A42DA-D116-4FC1-9B2F-DB6912289B53}"/>
              </a:ext>
            </a:extLst>
          </p:cNvPr>
          <p:cNvSpPr>
            <a:spLocks noGrp="1"/>
          </p:cNvSpPr>
          <p:nvPr>
            <p:ph idx="1"/>
          </p:nvPr>
        </p:nvSpPr>
        <p:spPr>
          <a:xfrm>
            <a:off x="838200" y="1825625"/>
            <a:ext cx="10515600" cy="4895850"/>
          </a:xfrm>
        </p:spPr>
        <p:txBody>
          <a:bodyPr>
            <a:normAutofit fontScale="85000" lnSpcReduction="20000"/>
          </a:bodyPr>
          <a:lstStyle/>
          <a:p>
            <a:r>
              <a:rPr lang="en-GB" dirty="0"/>
              <a:t>From the Create New World window (see next slide) you have a number of options for customising your world.</a:t>
            </a:r>
          </a:p>
          <a:p>
            <a:r>
              <a:rPr lang="en-GB" dirty="0"/>
              <a:t>First, you can name your world in the text box below ‘World Name’.</a:t>
            </a:r>
          </a:p>
          <a:p>
            <a:r>
              <a:rPr lang="en-GB" dirty="0"/>
              <a:t>Second, you can select the game mode with the choices being ‘Creative’, ‘Survival’, and ‘Hardcore’.</a:t>
            </a:r>
          </a:p>
          <a:p>
            <a:r>
              <a:rPr lang="en-GB" dirty="0"/>
              <a:t>In Creative mode you can create structures to your hearts content with any combination of blocks.</a:t>
            </a:r>
          </a:p>
          <a:p>
            <a:r>
              <a:rPr lang="en-GB" dirty="0"/>
              <a:t>In Survival mode you must first mine a block before you can place that block. Blocks you can place will be limited to the blocks you have mined. Additionally, in Survival there may be enemies who can kill you and destroy your creations.</a:t>
            </a:r>
          </a:p>
          <a:p>
            <a:r>
              <a:rPr lang="en-GB" dirty="0"/>
              <a:t>Hardcore mode is a harder version of survival mode.</a:t>
            </a:r>
          </a:p>
          <a:p>
            <a:r>
              <a:rPr lang="en-GB" dirty="0"/>
              <a:t>Finally, you can access the ‘More World Options’ menu to further customise your world.</a:t>
            </a:r>
          </a:p>
        </p:txBody>
      </p:sp>
      <p:sp>
        <p:nvSpPr>
          <p:cNvPr id="4" name="Slide Number Placeholder 3">
            <a:extLst>
              <a:ext uri="{FF2B5EF4-FFF2-40B4-BE49-F238E27FC236}">
                <a16:creationId xmlns:a16="http://schemas.microsoft.com/office/drawing/2014/main" id="{EC60347A-1CF2-49CD-878A-57EB66CC8265}"/>
              </a:ext>
            </a:extLst>
          </p:cNvPr>
          <p:cNvSpPr>
            <a:spLocks noGrp="1"/>
          </p:cNvSpPr>
          <p:nvPr>
            <p:ph type="sldNum" sz="quarter" idx="12"/>
          </p:nvPr>
        </p:nvSpPr>
        <p:spPr/>
        <p:txBody>
          <a:bodyPr/>
          <a:lstStyle/>
          <a:p>
            <a:fld id="{21B7A90A-E1E6-4163-A4CA-54D387F0E16C}" type="slidenum">
              <a:rPr lang="en-GB" smtClean="0"/>
              <a:t>22</a:t>
            </a:fld>
            <a:endParaRPr lang="en-GB" dirty="0"/>
          </a:p>
        </p:txBody>
      </p:sp>
    </p:spTree>
    <p:extLst>
      <p:ext uri="{BB962C8B-B14F-4D97-AF65-F5344CB8AC3E}">
        <p14:creationId xmlns:p14="http://schemas.microsoft.com/office/powerpoint/2010/main" val="221612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8C14-3D0C-4905-816C-A0DCE9AB8CC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54ED4A-271F-4F51-9B93-F6B70467444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CE467FB-0F24-472D-B486-BFF648AB0BBA}"/>
              </a:ext>
            </a:extLst>
          </p:cNvPr>
          <p:cNvSpPr>
            <a:spLocks noGrp="1"/>
          </p:cNvSpPr>
          <p:nvPr>
            <p:ph type="sldNum" sz="quarter" idx="12"/>
          </p:nvPr>
        </p:nvSpPr>
        <p:spPr/>
        <p:txBody>
          <a:bodyPr/>
          <a:lstStyle/>
          <a:p>
            <a:fld id="{21B7A90A-E1E6-4163-A4CA-54D387F0E16C}" type="slidenum">
              <a:rPr lang="en-GB" smtClean="0"/>
              <a:t>23</a:t>
            </a:fld>
            <a:endParaRPr lang="en-GB" dirty="0"/>
          </a:p>
        </p:txBody>
      </p:sp>
      <p:sp>
        <p:nvSpPr>
          <p:cNvPr id="6" name="Rectangle 5">
            <a:extLst>
              <a:ext uri="{FF2B5EF4-FFF2-40B4-BE49-F238E27FC236}">
                <a16:creationId xmlns:a16="http://schemas.microsoft.com/office/drawing/2014/main" id="{DD072EB6-1158-4CE5-A39A-E148F5862DF3}"/>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38F5BC5-690E-4B02-BE0E-6102C6061CD9}"/>
              </a:ext>
            </a:extLst>
          </p:cNvPr>
          <p:cNvPicPr>
            <a:picLocks noChangeAspect="1"/>
          </p:cNvPicPr>
          <p:nvPr/>
        </p:nvPicPr>
        <p:blipFill>
          <a:blip r:embed="rId2"/>
          <a:stretch>
            <a:fillRect/>
          </a:stretch>
        </p:blipFill>
        <p:spPr>
          <a:xfrm>
            <a:off x="2019300" y="990600"/>
            <a:ext cx="8153400" cy="4876800"/>
          </a:xfrm>
          <a:prstGeom prst="rect">
            <a:avLst/>
          </a:prstGeom>
        </p:spPr>
      </p:pic>
    </p:spTree>
    <p:extLst>
      <p:ext uri="{BB962C8B-B14F-4D97-AF65-F5344CB8AC3E}">
        <p14:creationId xmlns:p14="http://schemas.microsoft.com/office/powerpoint/2010/main" val="426391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7C26-38B2-4143-BC34-424BB2316C81}"/>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F6D047CA-DFC1-4957-BEE3-2225C921E7E9}"/>
              </a:ext>
            </a:extLst>
          </p:cNvPr>
          <p:cNvSpPr>
            <a:spLocks noGrp="1"/>
          </p:cNvSpPr>
          <p:nvPr>
            <p:ph idx="1"/>
          </p:nvPr>
        </p:nvSpPr>
        <p:spPr/>
        <p:txBody>
          <a:bodyPr>
            <a:normAutofit lnSpcReduction="10000"/>
          </a:bodyPr>
          <a:lstStyle/>
          <a:p>
            <a:r>
              <a:rPr lang="en-GB" dirty="0"/>
              <a:t>For the purposes of this guide we will be using a Creative world.</a:t>
            </a:r>
          </a:p>
          <a:p>
            <a:r>
              <a:rPr lang="en-GB" dirty="0"/>
              <a:t>Once you have set the options for your world select ‘Create New World’ in the bottom left of the windows.</a:t>
            </a:r>
          </a:p>
          <a:p>
            <a:r>
              <a:rPr lang="en-GB" dirty="0"/>
              <a:t>It will take a few seconds for Minecraft to construct your world.</a:t>
            </a:r>
          </a:p>
          <a:p>
            <a:r>
              <a:rPr lang="en-GB" dirty="0"/>
              <a:t>Once this has finished you see a window similar to the one on the next slide.</a:t>
            </a:r>
          </a:p>
          <a:p>
            <a:r>
              <a:rPr lang="en-GB" dirty="0"/>
              <a:t>Your world </a:t>
            </a:r>
            <a:r>
              <a:rPr lang="en-GB" b="1" dirty="0"/>
              <a:t>should </a:t>
            </a:r>
            <a:r>
              <a:rPr lang="en-GB" dirty="0"/>
              <a:t>look different to the one shown as Minecraft randomly creates a ‘unique’ world for you.</a:t>
            </a:r>
          </a:p>
        </p:txBody>
      </p:sp>
      <p:sp>
        <p:nvSpPr>
          <p:cNvPr id="4" name="Slide Number Placeholder 3">
            <a:extLst>
              <a:ext uri="{FF2B5EF4-FFF2-40B4-BE49-F238E27FC236}">
                <a16:creationId xmlns:a16="http://schemas.microsoft.com/office/drawing/2014/main" id="{4058D3BD-4C3E-4DFE-9014-5575B63F6A7B}"/>
              </a:ext>
            </a:extLst>
          </p:cNvPr>
          <p:cNvSpPr>
            <a:spLocks noGrp="1"/>
          </p:cNvSpPr>
          <p:nvPr>
            <p:ph type="sldNum" sz="quarter" idx="12"/>
          </p:nvPr>
        </p:nvSpPr>
        <p:spPr/>
        <p:txBody>
          <a:bodyPr/>
          <a:lstStyle/>
          <a:p>
            <a:fld id="{21B7A90A-E1E6-4163-A4CA-54D387F0E16C}" type="slidenum">
              <a:rPr lang="en-GB" smtClean="0"/>
              <a:t>24</a:t>
            </a:fld>
            <a:endParaRPr lang="en-GB" dirty="0"/>
          </a:p>
        </p:txBody>
      </p:sp>
    </p:spTree>
    <p:extLst>
      <p:ext uri="{BB962C8B-B14F-4D97-AF65-F5344CB8AC3E}">
        <p14:creationId xmlns:p14="http://schemas.microsoft.com/office/powerpoint/2010/main" val="1641753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A0CE78-183C-4108-B83B-659FE96CD836}"/>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A365754-D863-401F-8E62-C3A7DDCF78C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5F71EEC-0F73-4FE8-96D1-DD289916358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B848517-56AB-4467-B024-BFDA4A2E95BC}"/>
              </a:ext>
            </a:extLst>
          </p:cNvPr>
          <p:cNvSpPr>
            <a:spLocks noGrp="1"/>
          </p:cNvSpPr>
          <p:nvPr>
            <p:ph type="sldNum" sz="quarter" idx="12"/>
          </p:nvPr>
        </p:nvSpPr>
        <p:spPr/>
        <p:txBody>
          <a:bodyPr/>
          <a:lstStyle/>
          <a:p>
            <a:fld id="{21B7A90A-E1E6-4163-A4CA-54D387F0E16C}" type="slidenum">
              <a:rPr lang="en-GB" smtClean="0"/>
              <a:t>25</a:t>
            </a:fld>
            <a:endParaRPr lang="en-GB" dirty="0"/>
          </a:p>
        </p:txBody>
      </p:sp>
      <p:pic>
        <p:nvPicPr>
          <p:cNvPr id="6" name="Picture 5">
            <a:extLst>
              <a:ext uri="{FF2B5EF4-FFF2-40B4-BE49-F238E27FC236}">
                <a16:creationId xmlns:a16="http://schemas.microsoft.com/office/drawing/2014/main" id="{F14D9700-A118-4D5C-8639-4921ED422FFB}"/>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305825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EED5EC-444B-47EE-A6C5-B6D981728D89}"/>
              </a:ext>
            </a:extLst>
          </p:cNvPr>
          <p:cNvSpPr>
            <a:spLocks noGrp="1"/>
          </p:cNvSpPr>
          <p:nvPr>
            <p:ph type="title"/>
          </p:nvPr>
        </p:nvSpPr>
        <p:spPr/>
        <p:txBody>
          <a:bodyPr/>
          <a:lstStyle/>
          <a:p>
            <a:r>
              <a:rPr lang="en-GB" dirty="0"/>
              <a:t>Controls</a:t>
            </a:r>
          </a:p>
        </p:txBody>
      </p:sp>
      <p:sp>
        <p:nvSpPr>
          <p:cNvPr id="6" name="Text Placeholder 5">
            <a:extLst>
              <a:ext uri="{FF2B5EF4-FFF2-40B4-BE49-F238E27FC236}">
                <a16:creationId xmlns:a16="http://schemas.microsoft.com/office/drawing/2014/main" id="{40905C98-B93D-47C5-BE73-5C1D6D79FD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2F84F55-0550-4DDA-8B7A-4FF5783D6DC0}"/>
              </a:ext>
            </a:extLst>
          </p:cNvPr>
          <p:cNvSpPr>
            <a:spLocks noGrp="1"/>
          </p:cNvSpPr>
          <p:nvPr>
            <p:ph type="sldNum" sz="quarter" idx="12"/>
          </p:nvPr>
        </p:nvSpPr>
        <p:spPr/>
        <p:txBody>
          <a:bodyPr/>
          <a:lstStyle/>
          <a:p>
            <a:fld id="{21B7A90A-E1E6-4163-A4CA-54D387F0E16C}" type="slidenum">
              <a:rPr lang="en-GB" smtClean="0"/>
              <a:t>26</a:t>
            </a:fld>
            <a:endParaRPr lang="en-GB" dirty="0"/>
          </a:p>
        </p:txBody>
      </p:sp>
    </p:spTree>
    <p:extLst>
      <p:ext uri="{BB962C8B-B14F-4D97-AF65-F5344CB8AC3E}">
        <p14:creationId xmlns:p14="http://schemas.microsoft.com/office/powerpoint/2010/main" val="98028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4968-274C-406F-90C8-31ADD44FD707}"/>
              </a:ext>
            </a:extLst>
          </p:cNvPr>
          <p:cNvSpPr>
            <a:spLocks noGrp="1"/>
          </p:cNvSpPr>
          <p:nvPr>
            <p:ph type="title"/>
          </p:nvPr>
        </p:nvSpPr>
        <p:spPr/>
        <p:txBody>
          <a:bodyPr/>
          <a:lstStyle/>
          <a:p>
            <a:r>
              <a:rPr lang="en-GB" dirty="0"/>
              <a:t>Controls - Movement</a:t>
            </a:r>
          </a:p>
        </p:txBody>
      </p:sp>
      <p:sp>
        <p:nvSpPr>
          <p:cNvPr id="3" name="Content Placeholder 2">
            <a:extLst>
              <a:ext uri="{FF2B5EF4-FFF2-40B4-BE49-F238E27FC236}">
                <a16:creationId xmlns:a16="http://schemas.microsoft.com/office/drawing/2014/main" id="{6E17FA99-EA25-4F06-85E6-9757A318333D}"/>
              </a:ext>
            </a:extLst>
          </p:cNvPr>
          <p:cNvSpPr>
            <a:spLocks noGrp="1"/>
          </p:cNvSpPr>
          <p:nvPr>
            <p:ph idx="1"/>
          </p:nvPr>
        </p:nvSpPr>
        <p:spPr/>
        <p:txBody>
          <a:bodyPr/>
          <a:lstStyle/>
          <a:p>
            <a:r>
              <a:rPr lang="en-GB" dirty="0"/>
              <a:t>To move around the world use the ‘W’, ‘A’, ‘S’, and ‘D’ keys on your keyboard.</a:t>
            </a:r>
          </a:p>
          <a:p>
            <a:r>
              <a:rPr lang="en-GB" dirty="0"/>
              <a:t>W will move your character forward</a:t>
            </a:r>
          </a:p>
          <a:p>
            <a:r>
              <a:rPr lang="en-GB" dirty="0"/>
              <a:t>A will move your character left</a:t>
            </a:r>
          </a:p>
          <a:p>
            <a:r>
              <a:rPr lang="en-GB" dirty="0"/>
              <a:t>S will move your character backwards</a:t>
            </a:r>
          </a:p>
          <a:p>
            <a:r>
              <a:rPr lang="en-GB" dirty="0"/>
              <a:t>D will move your character right</a:t>
            </a:r>
          </a:p>
          <a:p>
            <a:endParaRPr lang="en-GB" dirty="0"/>
          </a:p>
          <a:p>
            <a:r>
              <a:rPr lang="en-GB" dirty="0"/>
              <a:t>Try moving around your world and see what you can find!</a:t>
            </a:r>
          </a:p>
        </p:txBody>
      </p:sp>
      <p:sp>
        <p:nvSpPr>
          <p:cNvPr id="4" name="Slide Number Placeholder 3">
            <a:extLst>
              <a:ext uri="{FF2B5EF4-FFF2-40B4-BE49-F238E27FC236}">
                <a16:creationId xmlns:a16="http://schemas.microsoft.com/office/drawing/2014/main" id="{D595E16C-24C7-4180-8586-0A62588DD1AD}"/>
              </a:ext>
            </a:extLst>
          </p:cNvPr>
          <p:cNvSpPr>
            <a:spLocks noGrp="1"/>
          </p:cNvSpPr>
          <p:nvPr>
            <p:ph type="sldNum" sz="quarter" idx="12"/>
          </p:nvPr>
        </p:nvSpPr>
        <p:spPr/>
        <p:txBody>
          <a:bodyPr/>
          <a:lstStyle/>
          <a:p>
            <a:fld id="{21B7A90A-E1E6-4163-A4CA-54D387F0E16C}" type="slidenum">
              <a:rPr lang="en-GB" smtClean="0"/>
              <a:t>27</a:t>
            </a:fld>
            <a:endParaRPr lang="en-GB" dirty="0"/>
          </a:p>
        </p:txBody>
      </p:sp>
    </p:spTree>
    <p:extLst>
      <p:ext uri="{BB962C8B-B14F-4D97-AF65-F5344CB8AC3E}">
        <p14:creationId xmlns:p14="http://schemas.microsoft.com/office/powerpoint/2010/main" val="334384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EFCC-3A00-4EF1-AC57-BED8953479E1}"/>
              </a:ext>
            </a:extLst>
          </p:cNvPr>
          <p:cNvSpPr>
            <a:spLocks noGrp="1"/>
          </p:cNvSpPr>
          <p:nvPr>
            <p:ph type="title"/>
          </p:nvPr>
        </p:nvSpPr>
        <p:spPr/>
        <p:txBody>
          <a:bodyPr/>
          <a:lstStyle/>
          <a:p>
            <a:r>
              <a:rPr lang="en-GB" dirty="0"/>
              <a:t>Controls - Movement</a:t>
            </a:r>
          </a:p>
        </p:txBody>
      </p:sp>
      <p:sp>
        <p:nvSpPr>
          <p:cNvPr id="3" name="Content Placeholder 2">
            <a:extLst>
              <a:ext uri="{FF2B5EF4-FFF2-40B4-BE49-F238E27FC236}">
                <a16:creationId xmlns:a16="http://schemas.microsoft.com/office/drawing/2014/main" id="{20327D1B-DCEE-4EBE-818E-5A8D3CF2CCC3}"/>
              </a:ext>
            </a:extLst>
          </p:cNvPr>
          <p:cNvSpPr>
            <a:spLocks noGrp="1"/>
          </p:cNvSpPr>
          <p:nvPr>
            <p:ph idx="1"/>
          </p:nvPr>
        </p:nvSpPr>
        <p:spPr/>
        <p:txBody>
          <a:bodyPr/>
          <a:lstStyle/>
          <a:p>
            <a:r>
              <a:rPr lang="en-GB" dirty="0"/>
              <a:t>You can look around the world by moving your mouse.</a:t>
            </a:r>
          </a:p>
          <a:p>
            <a:endParaRPr lang="en-GB" dirty="0"/>
          </a:p>
          <a:p>
            <a:r>
              <a:rPr lang="en-GB" dirty="0"/>
              <a:t>You can also press the space bar to jump.</a:t>
            </a:r>
          </a:p>
          <a:p>
            <a:endParaRPr lang="en-GB" dirty="0"/>
          </a:p>
          <a:p>
            <a:endParaRPr lang="en-GB" dirty="0"/>
          </a:p>
          <a:p>
            <a:r>
              <a:rPr lang="en-GB" dirty="0"/>
              <a:t>See if there any hills you can climb using the jump mechanic to get a better look at your world!</a:t>
            </a:r>
          </a:p>
          <a:p>
            <a:endParaRPr lang="en-GB" dirty="0"/>
          </a:p>
        </p:txBody>
      </p:sp>
      <p:sp>
        <p:nvSpPr>
          <p:cNvPr id="4" name="Slide Number Placeholder 3">
            <a:extLst>
              <a:ext uri="{FF2B5EF4-FFF2-40B4-BE49-F238E27FC236}">
                <a16:creationId xmlns:a16="http://schemas.microsoft.com/office/drawing/2014/main" id="{1F1F1076-AB58-42DB-8E6F-DDEF12DA4BEF}"/>
              </a:ext>
            </a:extLst>
          </p:cNvPr>
          <p:cNvSpPr>
            <a:spLocks noGrp="1"/>
          </p:cNvSpPr>
          <p:nvPr>
            <p:ph type="sldNum" sz="quarter" idx="12"/>
          </p:nvPr>
        </p:nvSpPr>
        <p:spPr/>
        <p:txBody>
          <a:bodyPr/>
          <a:lstStyle/>
          <a:p>
            <a:fld id="{21B7A90A-E1E6-4163-A4CA-54D387F0E16C}" type="slidenum">
              <a:rPr lang="en-GB" smtClean="0"/>
              <a:t>28</a:t>
            </a:fld>
            <a:endParaRPr lang="en-GB" dirty="0"/>
          </a:p>
        </p:txBody>
      </p:sp>
    </p:spTree>
    <p:extLst>
      <p:ext uri="{BB962C8B-B14F-4D97-AF65-F5344CB8AC3E}">
        <p14:creationId xmlns:p14="http://schemas.microsoft.com/office/powerpoint/2010/main" val="183840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BB0-935A-4971-92B9-2CD6411350E9}"/>
              </a:ext>
            </a:extLst>
          </p:cNvPr>
          <p:cNvSpPr>
            <a:spLocks noGrp="1"/>
          </p:cNvSpPr>
          <p:nvPr>
            <p:ph type="title"/>
          </p:nvPr>
        </p:nvSpPr>
        <p:spPr/>
        <p:txBody>
          <a:bodyPr/>
          <a:lstStyle/>
          <a:p>
            <a:r>
              <a:rPr lang="en-GB" dirty="0"/>
              <a:t>Controls - Mining</a:t>
            </a:r>
          </a:p>
        </p:txBody>
      </p:sp>
      <p:sp>
        <p:nvSpPr>
          <p:cNvPr id="3" name="Content Placeholder 2">
            <a:extLst>
              <a:ext uri="{FF2B5EF4-FFF2-40B4-BE49-F238E27FC236}">
                <a16:creationId xmlns:a16="http://schemas.microsoft.com/office/drawing/2014/main" id="{71D17A4B-725D-4951-BCDB-7ACC5B2803F7}"/>
              </a:ext>
            </a:extLst>
          </p:cNvPr>
          <p:cNvSpPr>
            <a:spLocks noGrp="1"/>
          </p:cNvSpPr>
          <p:nvPr>
            <p:ph idx="1"/>
          </p:nvPr>
        </p:nvSpPr>
        <p:spPr/>
        <p:txBody>
          <a:bodyPr/>
          <a:lstStyle/>
          <a:p>
            <a:r>
              <a:rPr lang="en-GB" dirty="0"/>
              <a:t>You can mine a block by clicking the left mouse button.</a:t>
            </a:r>
          </a:p>
          <a:p>
            <a:r>
              <a:rPr lang="en-GB" dirty="0"/>
              <a:t>Your character will continue to mine for as long as you click the left mouse button and there is a block within range (up to 6 blocks away from your character).</a:t>
            </a:r>
          </a:p>
          <a:p>
            <a:endParaRPr lang="en-GB" dirty="0"/>
          </a:p>
          <a:p>
            <a:r>
              <a:rPr lang="en-GB" dirty="0"/>
              <a:t>Try and mine something close to you such as a tree.</a:t>
            </a:r>
          </a:p>
          <a:p>
            <a:endParaRPr lang="en-GB" dirty="0"/>
          </a:p>
        </p:txBody>
      </p:sp>
      <p:sp>
        <p:nvSpPr>
          <p:cNvPr id="4" name="Slide Number Placeholder 3">
            <a:extLst>
              <a:ext uri="{FF2B5EF4-FFF2-40B4-BE49-F238E27FC236}">
                <a16:creationId xmlns:a16="http://schemas.microsoft.com/office/drawing/2014/main" id="{F5F28C5F-FB59-435C-A4F4-92FEBC8F2708}"/>
              </a:ext>
            </a:extLst>
          </p:cNvPr>
          <p:cNvSpPr>
            <a:spLocks noGrp="1"/>
          </p:cNvSpPr>
          <p:nvPr>
            <p:ph type="sldNum" sz="quarter" idx="12"/>
          </p:nvPr>
        </p:nvSpPr>
        <p:spPr/>
        <p:txBody>
          <a:bodyPr/>
          <a:lstStyle/>
          <a:p>
            <a:fld id="{21B7A90A-E1E6-4163-A4CA-54D387F0E16C}" type="slidenum">
              <a:rPr lang="en-GB" smtClean="0"/>
              <a:t>29</a:t>
            </a:fld>
            <a:endParaRPr lang="en-GB" dirty="0"/>
          </a:p>
        </p:txBody>
      </p:sp>
    </p:spTree>
    <p:extLst>
      <p:ext uri="{BB962C8B-B14F-4D97-AF65-F5344CB8AC3E}">
        <p14:creationId xmlns:p14="http://schemas.microsoft.com/office/powerpoint/2010/main" val="384452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1F31D-64E7-4C46-87BA-3405B56102AE}"/>
              </a:ext>
            </a:extLst>
          </p:cNvPr>
          <p:cNvSpPr>
            <a:spLocks noGrp="1"/>
          </p:cNvSpPr>
          <p:nvPr>
            <p:ph type="title"/>
          </p:nvPr>
        </p:nvSpPr>
        <p:spPr/>
        <p:txBody>
          <a:bodyPr/>
          <a:lstStyle/>
          <a:p>
            <a:r>
              <a:rPr lang="en-GB" dirty="0"/>
              <a:t>What is Minecraft</a:t>
            </a:r>
          </a:p>
        </p:txBody>
      </p:sp>
      <p:sp>
        <p:nvSpPr>
          <p:cNvPr id="5" name="Text Placeholder 4">
            <a:extLst>
              <a:ext uri="{FF2B5EF4-FFF2-40B4-BE49-F238E27FC236}">
                <a16:creationId xmlns:a16="http://schemas.microsoft.com/office/drawing/2014/main" id="{B95F6523-7838-4DA9-92F1-B2CB56907AB1}"/>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CF1AC3C1-541A-49BA-AC31-9D55DC71D1AA}"/>
              </a:ext>
            </a:extLst>
          </p:cNvPr>
          <p:cNvSpPr>
            <a:spLocks noGrp="1"/>
          </p:cNvSpPr>
          <p:nvPr>
            <p:ph type="sldNum" sz="quarter" idx="12"/>
          </p:nvPr>
        </p:nvSpPr>
        <p:spPr/>
        <p:txBody>
          <a:bodyPr/>
          <a:lstStyle/>
          <a:p>
            <a:fld id="{21B7A90A-E1E6-4163-A4CA-54D387F0E16C}" type="slidenum">
              <a:rPr lang="en-GB" smtClean="0"/>
              <a:t>3</a:t>
            </a:fld>
            <a:endParaRPr lang="en-GB"/>
          </a:p>
        </p:txBody>
      </p:sp>
    </p:spTree>
    <p:extLst>
      <p:ext uri="{BB962C8B-B14F-4D97-AF65-F5344CB8AC3E}">
        <p14:creationId xmlns:p14="http://schemas.microsoft.com/office/powerpoint/2010/main" val="2955580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D381-D1E2-474B-9CAA-B7B419499F60}"/>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DC425EDB-4604-4B67-87F9-0C4AE0ADCD8D}"/>
              </a:ext>
            </a:extLst>
          </p:cNvPr>
          <p:cNvSpPr>
            <a:spLocks noGrp="1"/>
          </p:cNvSpPr>
          <p:nvPr>
            <p:ph idx="1"/>
          </p:nvPr>
        </p:nvSpPr>
        <p:spPr>
          <a:xfrm>
            <a:off x="838199" y="1825625"/>
            <a:ext cx="6763720" cy="4895850"/>
          </a:xfrm>
        </p:spPr>
        <p:txBody>
          <a:bodyPr>
            <a:normAutofit fontScale="92500"/>
          </a:bodyPr>
          <a:lstStyle/>
          <a:p>
            <a:r>
              <a:rPr lang="en-GB" sz="2600" dirty="0"/>
              <a:t>To build something we first need to add a block from the inventory.</a:t>
            </a:r>
          </a:p>
          <a:p>
            <a:r>
              <a:rPr lang="en-GB" sz="2600" dirty="0"/>
              <a:t>You can do this by opening the inventory menu with the ‘E’ key on your keyboard.</a:t>
            </a:r>
          </a:p>
          <a:p>
            <a:r>
              <a:rPr lang="en-GB" sz="2600" dirty="0"/>
              <a:t>Select a block from the menu by clicking on it with the left mouse button.</a:t>
            </a:r>
          </a:p>
          <a:p>
            <a:r>
              <a:rPr lang="en-GB" sz="2600" dirty="0"/>
              <a:t>Once you have selected a block move the cursor to one of the blank slots towards the bottom of the inventory menu and press the left mouse button again to add the block to this menu.</a:t>
            </a:r>
          </a:p>
          <a:p>
            <a:r>
              <a:rPr lang="en-GB" sz="2600" dirty="0"/>
              <a:t>Now press the ‘E’ key again to exit the inventory.</a:t>
            </a:r>
          </a:p>
          <a:p>
            <a:endParaRPr lang="en-GB" dirty="0"/>
          </a:p>
        </p:txBody>
      </p:sp>
      <p:sp>
        <p:nvSpPr>
          <p:cNvPr id="4" name="Slide Number Placeholder 3">
            <a:extLst>
              <a:ext uri="{FF2B5EF4-FFF2-40B4-BE49-F238E27FC236}">
                <a16:creationId xmlns:a16="http://schemas.microsoft.com/office/drawing/2014/main" id="{F49F6C0E-E29B-42B2-A200-3F04E93BD247}"/>
              </a:ext>
            </a:extLst>
          </p:cNvPr>
          <p:cNvSpPr>
            <a:spLocks noGrp="1"/>
          </p:cNvSpPr>
          <p:nvPr>
            <p:ph type="sldNum" sz="quarter" idx="12"/>
          </p:nvPr>
        </p:nvSpPr>
        <p:spPr/>
        <p:txBody>
          <a:bodyPr/>
          <a:lstStyle/>
          <a:p>
            <a:fld id="{21B7A90A-E1E6-4163-A4CA-54D387F0E16C}" type="slidenum">
              <a:rPr lang="en-GB" smtClean="0"/>
              <a:t>30</a:t>
            </a:fld>
            <a:endParaRPr lang="en-GB" dirty="0"/>
          </a:p>
        </p:txBody>
      </p:sp>
      <p:pic>
        <p:nvPicPr>
          <p:cNvPr id="6" name="Picture 5">
            <a:extLst>
              <a:ext uri="{FF2B5EF4-FFF2-40B4-BE49-F238E27FC236}">
                <a16:creationId xmlns:a16="http://schemas.microsoft.com/office/drawing/2014/main" id="{A748D735-5D56-4E10-B96B-C663B00F2E89}"/>
              </a:ext>
            </a:extLst>
          </p:cNvPr>
          <p:cNvPicPr>
            <a:picLocks noChangeAspect="1"/>
          </p:cNvPicPr>
          <p:nvPr/>
        </p:nvPicPr>
        <p:blipFill rotWithShape="1">
          <a:blip r:embed="rId2"/>
          <a:srcRect l="28297" t="17007" r="28052" b="14226"/>
          <a:stretch/>
        </p:blipFill>
        <p:spPr>
          <a:xfrm>
            <a:off x="7816311" y="2320870"/>
            <a:ext cx="3970149" cy="3729963"/>
          </a:xfrm>
          <a:prstGeom prst="rect">
            <a:avLst/>
          </a:prstGeom>
        </p:spPr>
      </p:pic>
    </p:spTree>
    <p:extLst>
      <p:ext uri="{BB962C8B-B14F-4D97-AF65-F5344CB8AC3E}">
        <p14:creationId xmlns:p14="http://schemas.microsoft.com/office/powerpoint/2010/main" val="2626402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2DF1-4507-4410-BA34-43A6E376111E}"/>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0AB8B2B6-2649-4F1B-BD10-27F8720EBD7D}"/>
              </a:ext>
            </a:extLst>
          </p:cNvPr>
          <p:cNvSpPr>
            <a:spLocks noGrp="1"/>
          </p:cNvSpPr>
          <p:nvPr>
            <p:ph idx="1"/>
          </p:nvPr>
        </p:nvSpPr>
        <p:spPr/>
        <p:txBody>
          <a:bodyPr>
            <a:normAutofit lnSpcReduction="10000"/>
          </a:bodyPr>
          <a:lstStyle/>
          <a:p>
            <a:r>
              <a:rPr lang="en-GB" dirty="0"/>
              <a:t>Adding a block to the bottom menu as described on the previous screen places the block in your ‘Quick Select Menu’ (QSM).</a:t>
            </a:r>
          </a:p>
          <a:p>
            <a:r>
              <a:rPr lang="en-GB" dirty="0"/>
              <a:t>Your QSM consists of up to 9 blocks/items that you can quickly access whilst playing the game.</a:t>
            </a:r>
          </a:p>
          <a:p>
            <a:r>
              <a:rPr lang="en-GB" dirty="0"/>
              <a:t>To access a block or item in your QSM press the numerical key associated with the block/items position in the menu.</a:t>
            </a:r>
          </a:p>
          <a:p>
            <a:r>
              <a:rPr lang="en-GB" dirty="0"/>
              <a:t>For example, press ‘1’ for the item in the leftmost position of your QSM or ‘9’ for the item in the rightmost position.</a:t>
            </a:r>
          </a:p>
        </p:txBody>
      </p:sp>
      <p:sp>
        <p:nvSpPr>
          <p:cNvPr id="4" name="Slide Number Placeholder 3">
            <a:extLst>
              <a:ext uri="{FF2B5EF4-FFF2-40B4-BE49-F238E27FC236}">
                <a16:creationId xmlns:a16="http://schemas.microsoft.com/office/drawing/2014/main" id="{5588A8B8-696F-4622-A86B-3DC92CF17D6B}"/>
              </a:ext>
            </a:extLst>
          </p:cNvPr>
          <p:cNvSpPr>
            <a:spLocks noGrp="1"/>
          </p:cNvSpPr>
          <p:nvPr>
            <p:ph type="sldNum" sz="quarter" idx="12"/>
          </p:nvPr>
        </p:nvSpPr>
        <p:spPr/>
        <p:txBody>
          <a:bodyPr/>
          <a:lstStyle/>
          <a:p>
            <a:fld id="{21B7A90A-E1E6-4163-A4CA-54D387F0E16C}" type="slidenum">
              <a:rPr lang="en-GB" smtClean="0"/>
              <a:t>31</a:t>
            </a:fld>
            <a:endParaRPr lang="en-GB" dirty="0"/>
          </a:p>
        </p:txBody>
      </p:sp>
    </p:spTree>
    <p:extLst>
      <p:ext uri="{BB962C8B-B14F-4D97-AF65-F5344CB8AC3E}">
        <p14:creationId xmlns:p14="http://schemas.microsoft.com/office/powerpoint/2010/main" val="45266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9D83-81FA-4B44-9CD0-0A8A0A609AED}"/>
              </a:ext>
            </a:extLst>
          </p:cNvPr>
          <p:cNvSpPr>
            <a:spLocks noGrp="1"/>
          </p:cNvSpPr>
          <p:nvPr>
            <p:ph type="title"/>
          </p:nvPr>
        </p:nvSpPr>
        <p:spPr/>
        <p:txBody>
          <a:bodyPr/>
          <a:lstStyle/>
          <a:p>
            <a:r>
              <a:rPr lang="en-GB" dirty="0"/>
              <a:t>Basic Controls - Building</a:t>
            </a:r>
          </a:p>
        </p:txBody>
      </p:sp>
      <p:sp>
        <p:nvSpPr>
          <p:cNvPr id="3" name="Content Placeholder 2">
            <a:extLst>
              <a:ext uri="{FF2B5EF4-FFF2-40B4-BE49-F238E27FC236}">
                <a16:creationId xmlns:a16="http://schemas.microsoft.com/office/drawing/2014/main" id="{DDF3DDC5-E218-4285-ADCD-77DBECB63815}"/>
              </a:ext>
            </a:extLst>
          </p:cNvPr>
          <p:cNvSpPr>
            <a:spLocks noGrp="1"/>
          </p:cNvSpPr>
          <p:nvPr>
            <p:ph idx="1"/>
          </p:nvPr>
        </p:nvSpPr>
        <p:spPr>
          <a:xfrm>
            <a:off x="838200" y="1825624"/>
            <a:ext cx="5615866" cy="4832627"/>
          </a:xfrm>
        </p:spPr>
        <p:txBody>
          <a:bodyPr>
            <a:normAutofit/>
          </a:bodyPr>
          <a:lstStyle/>
          <a:p>
            <a:r>
              <a:rPr lang="en-GB" dirty="0"/>
              <a:t>Once you have selected a block from your QSM using a numerical key, your character should be holding the block as shown in the image on the right.</a:t>
            </a:r>
          </a:p>
          <a:p>
            <a:r>
              <a:rPr lang="en-GB" dirty="0"/>
              <a:t>Once your character is holding a block you can place that block by pressing the right mouse button.</a:t>
            </a:r>
          </a:p>
        </p:txBody>
      </p:sp>
      <p:sp>
        <p:nvSpPr>
          <p:cNvPr id="4" name="Slide Number Placeholder 3">
            <a:extLst>
              <a:ext uri="{FF2B5EF4-FFF2-40B4-BE49-F238E27FC236}">
                <a16:creationId xmlns:a16="http://schemas.microsoft.com/office/drawing/2014/main" id="{3BCC766D-84A2-4E14-B7E8-BC9B7EB6BC9A}"/>
              </a:ext>
            </a:extLst>
          </p:cNvPr>
          <p:cNvSpPr>
            <a:spLocks noGrp="1"/>
          </p:cNvSpPr>
          <p:nvPr>
            <p:ph type="sldNum" sz="quarter" idx="12"/>
          </p:nvPr>
        </p:nvSpPr>
        <p:spPr/>
        <p:txBody>
          <a:bodyPr/>
          <a:lstStyle/>
          <a:p>
            <a:fld id="{21B7A90A-E1E6-4163-A4CA-54D387F0E16C}" type="slidenum">
              <a:rPr lang="en-GB" smtClean="0"/>
              <a:t>32</a:t>
            </a:fld>
            <a:endParaRPr lang="en-GB" dirty="0"/>
          </a:p>
        </p:txBody>
      </p:sp>
      <p:pic>
        <p:nvPicPr>
          <p:cNvPr id="6" name="Picture 5">
            <a:extLst>
              <a:ext uri="{FF2B5EF4-FFF2-40B4-BE49-F238E27FC236}">
                <a16:creationId xmlns:a16="http://schemas.microsoft.com/office/drawing/2014/main" id="{2F2B03D4-FB28-4D7A-9D97-E82E0EA034D5}"/>
              </a:ext>
            </a:extLst>
          </p:cNvPr>
          <p:cNvPicPr>
            <a:picLocks noChangeAspect="1"/>
          </p:cNvPicPr>
          <p:nvPr/>
        </p:nvPicPr>
        <p:blipFill>
          <a:blip r:embed="rId2"/>
          <a:stretch>
            <a:fillRect/>
          </a:stretch>
        </p:blipFill>
        <p:spPr>
          <a:xfrm>
            <a:off x="6591857" y="2405533"/>
            <a:ext cx="5351550" cy="3191522"/>
          </a:xfrm>
          <a:prstGeom prst="rect">
            <a:avLst/>
          </a:prstGeom>
        </p:spPr>
      </p:pic>
    </p:spTree>
    <p:extLst>
      <p:ext uri="{BB962C8B-B14F-4D97-AF65-F5344CB8AC3E}">
        <p14:creationId xmlns:p14="http://schemas.microsoft.com/office/powerpoint/2010/main" val="203803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1B7B-F68F-4FA3-8FCF-C152643416EF}"/>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4A0F75D9-4B53-47E6-A54C-3691626D0F5E}"/>
              </a:ext>
            </a:extLst>
          </p:cNvPr>
          <p:cNvSpPr>
            <a:spLocks noGrp="1"/>
          </p:cNvSpPr>
          <p:nvPr>
            <p:ph idx="1"/>
          </p:nvPr>
        </p:nvSpPr>
        <p:spPr/>
        <p:txBody>
          <a:bodyPr/>
          <a:lstStyle/>
          <a:p>
            <a:r>
              <a:rPr lang="en-GB" dirty="0"/>
              <a:t>You can hold the right mouse button to continue to place blocks so long as the target location is in range and unobstructed.</a:t>
            </a:r>
          </a:p>
          <a:p>
            <a:r>
              <a:rPr lang="en-GB" dirty="0"/>
              <a:t>You can combine movement with block placing to continually place blocks.</a:t>
            </a:r>
          </a:p>
          <a:p>
            <a:endParaRPr lang="en-GB" dirty="0"/>
          </a:p>
          <a:p>
            <a:r>
              <a:rPr lang="en-GB" dirty="0"/>
              <a:t>Experiment with different blocks from the inventory menu and the other controls you have learned so far to see what you can make.</a:t>
            </a:r>
          </a:p>
          <a:p>
            <a:endParaRPr lang="en-GB" dirty="0"/>
          </a:p>
        </p:txBody>
      </p:sp>
      <p:sp>
        <p:nvSpPr>
          <p:cNvPr id="4" name="Slide Number Placeholder 3">
            <a:extLst>
              <a:ext uri="{FF2B5EF4-FFF2-40B4-BE49-F238E27FC236}">
                <a16:creationId xmlns:a16="http://schemas.microsoft.com/office/drawing/2014/main" id="{BDD00D1B-B6FB-42CA-9499-CB9F713BF7B5}"/>
              </a:ext>
            </a:extLst>
          </p:cNvPr>
          <p:cNvSpPr>
            <a:spLocks noGrp="1"/>
          </p:cNvSpPr>
          <p:nvPr>
            <p:ph type="sldNum" sz="quarter" idx="12"/>
          </p:nvPr>
        </p:nvSpPr>
        <p:spPr/>
        <p:txBody>
          <a:bodyPr/>
          <a:lstStyle/>
          <a:p>
            <a:fld id="{21B7A90A-E1E6-4163-A4CA-54D387F0E16C}" type="slidenum">
              <a:rPr lang="en-GB" smtClean="0"/>
              <a:t>33</a:t>
            </a:fld>
            <a:endParaRPr lang="en-GB" dirty="0"/>
          </a:p>
        </p:txBody>
      </p:sp>
    </p:spTree>
    <p:extLst>
      <p:ext uri="{BB962C8B-B14F-4D97-AF65-F5344CB8AC3E}">
        <p14:creationId xmlns:p14="http://schemas.microsoft.com/office/powerpoint/2010/main" val="74993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02E9-0367-4D54-928A-00EE2576732C}"/>
              </a:ext>
            </a:extLst>
          </p:cNvPr>
          <p:cNvSpPr>
            <a:spLocks noGrp="1"/>
          </p:cNvSpPr>
          <p:nvPr>
            <p:ph type="title"/>
          </p:nvPr>
        </p:nvSpPr>
        <p:spPr/>
        <p:txBody>
          <a:bodyPr/>
          <a:lstStyle/>
          <a:p>
            <a:r>
              <a:rPr lang="en-GB" dirty="0"/>
              <a:t>Controls - Sprinting</a:t>
            </a:r>
          </a:p>
        </p:txBody>
      </p:sp>
      <p:sp>
        <p:nvSpPr>
          <p:cNvPr id="3" name="Content Placeholder 2">
            <a:extLst>
              <a:ext uri="{FF2B5EF4-FFF2-40B4-BE49-F238E27FC236}">
                <a16:creationId xmlns:a16="http://schemas.microsoft.com/office/drawing/2014/main" id="{3E827B3A-9DA0-42E4-A3FB-D6EC86CB9671}"/>
              </a:ext>
            </a:extLst>
          </p:cNvPr>
          <p:cNvSpPr>
            <a:spLocks noGrp="1"/>
          </p:cNvSpPr>
          <p:nvPr>
            <p:ph idx="1"/>
          </p:nvPr>
        </p:nvSpPr>
        <p:spPr/>
        <p:txBody>
          <a:bodyPr/>
          <a:lstStyle/>
          <a:p>
            <a:r>
              <a:rPr lang="en-GB" dirty="0"/>
              <a:t>You can sprint by quickly pressing ‘W’ twice in a row and holding ‘W’ on the second press.</a:t>
            </a:r>
          </a:p>
          <a:p>
            <a:r>
              <a:rPr lang="en-GB" dirty="0"/>
              <a:t>Whilst sprinting you can move the mouse to change directions.</a:t>
            </a:r>
          </a:p>
          <a:p>
            <a:r>
              <a:rPr lang="en-GB" dirty="0"/>
              <a:t>So long as you keep the ‘W’ key pressed you can jump whilst sprinting by also pressing the space bar.</a:t>
            </a:r>
          </a:p>
        </p:txBody>
      </p:sp>
      <p:sp>
        <p:nvSpPr>
          <p:cNvPr id="4" name="Slide Number Placeholder 3">
            <a:extLst>
              <a:ext uri="{FF2B5EF4-FFF2-40B4-BE49-F238E27FC236}">
                <a16:creationId xmlns:a16="http://schemas.microsoft.com/office/drawing/2014/main" id="{9445D1D1-F136-44E5-889D-D64711A0C522}"/>
              </a:ext>
            </a:extLst>
          </p:cNvPr>
          <p:cNvSpPr>
            <a:spLocks noGrp="1"/>
          </p:cNvSpPr>
          <p:nvPr>
            <p:ph type="sldNum" sz="quarter" idx="12"/>
          </p:nvPr>
        </p:nvSpPr>
        <p:spPr/>
        <p:txBody>
          <a:bodyPr/>
          <a:lstStyle/>
          <a:p>
            <a:fld id="{21B7A90A-E1E6-4163-A4CA-54D387F0E16C}" type="slidenum">
              <a:rPr lang="en-GB" smtClean="0"/>
              <a:t>34</a:t>
            </a:fld>
            <a:endParaRPr lang="en-GB" dirty="0"/>
          </a:p>
        </p:txBody>
      </p:sp>
    </p:spTree>
    <p:extLst>
      <p:ext uri="{BB962C8B-B14F-4D97-AF65-F5344CB8AC3E}">
        <p14:creationId xmlns:p14="http://schemas.microsoft.com/office/powerpoint/2010/main" val="78740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E9DB-9F33-4356-9FB5-428DA35C3F25}"/>
              </a:ext>
            </a:extLst>
          </p:cNvPr>
          <p:cNvSpPr>
            <a:spLocks noGrp="1"/>
          </p:cNvSpPr>
          <p:nvPr>
            <p:ph type="title"/>
          </p:nvPr>
        </p:nvSpPr>
        <p:spPr/>
        <p:txBody>
          <a:bodyPr/>
          <a:lstStyle/>
          <a:p>
            <a:r>
              <a:rPr lang="en-GB" dirty="0"/>
              <a:t>Controls – Changing Perspective</a:t>
            </a:r>
          </a:p>
        </p:txBody>
      </p:sp>
      <p:sp>
        <p:nvSpPr>
          <p:cNvPr id="3" name="Content Placeholder 2">
            <a:extLst>
              <a:ext uri="{FF2B5EF4-FFF2-40B4-BE49-F238E27FC236}">
                <a16:creationId xmlns:a16="http://schemas.microsoft.com/office/drawing/2014/main" id="{00F063C0-EE63-422A-B7F6-6BD08891AC8C}"/>
              </a:ext>
            </a:extLst>
          </p:cNvPr>
          <p:cNvSpPr>
            <a:spLocks noGrp="1"/>
          </p:cNvSpPr>
          <p:nvPr>
            <p:ph idx="1"/>
          </p:nvPr>
        </p:nvSpPr>
        <p:spPr>
          <a:xfrm>
            <a:off x="838200" y="1825624"/>
            <a:ext cx="4981414" cy="5032375"/>
          </a:xfrm>
        </p:spPr>
        <p:txBody>
          <a:bodyPr>
            <a:normAutofit fontScale="92500" lnSpcReduction="10000"/>
          </a:bodyPr>
          <a:lstStyle/>
          <a:p>
            <a:r>
              <a:rPr lang="en-GB" dirty="0"/>
              <a:t>You can change perspective in the game by pressing ‘F5’.</a:t>
            </a:r>
          </a:p>
          <a:p>
            <a:r>
              <a:rPr lang="en-GB" dirty="0"/>
              <a:t>This will allow you to see your character in 3</a:t>
            </a:r>
            <a:r>
              <a:rPr lang="en-GB" baseline="30000" dirty="0"/>
              <a:t>rd</a:t>
            </a:r>
            <a:r>
              <a:rPr lang="en-GB" dirty="0"/>
              <a:t> person as shown in the image on the right.</a:t>
            </a:r>
          </a:p>
          <a:p>
            <a:r>
              <a:rPr lang="en-GB" dirty="0"/>
              <a:t>Pressing ‘F5’ again will switch to front-facing 3</a:t>
            </a:r>
            <a:r>
              <a:rPr lang="en-GB" baseline="30000" dirty="0"/>
              <a:t>rd</a:t>
            </a:r>
            <a:r>
              <a:rPr lang="en-GB" dirty="0"/>
              <a:t> person perspective.</a:t>
            </a:r>
          </a:p>
          <a:p>
            <a:r>
              <a:rPr lang="en-GB" dirty="0"/>
              <a:t>Pressing ‘F5’ again will switch back to the original 1</a:t>
            </a:r>
            <a:r>
              <a:rPr lang="en-GB" baseline="30000" dirty="0"/>
              <a:t>st</a:t>
            </a:r>
            <a:r>
              <a:rPr lang="en-GB" dirty="0"/>
              <a:t> person perspective. </a:t>
            </a:r>
          </a:p>
        </p:txBody>
      </p:sp>
      <p:sp>
        <p:nvSpPr>
          <p:cNvPr id="4" name="Slide Number Placeholder 3">
            <a:extLst>
              <a:ext uri="{FF2B5EF4-FFF2-40B4-BE49-F238E27FC236}">
                <a16:creationId xmlns:a16="http://schemas.microsoft.com/office/drawing/2014/main" id="{7F494B4C-C4E8-4436-835A-41175652521B}"/>
              </a:ext>
            </a:extLst>
          </p:cNvPr>
          <p:cNvSpPr>
            <a:spLocks noGrp="1"/>
          </p:cNvSpPr>
          <p:nvPr>
            <p:ph type="sldNum" sz="quarter" idx="12"/>
          </p:nvPr>
        </p:nvSpPr>
        <p:spPr/>
        <p:txBody>
          <a:bodyPr/>
          <a:lstStyle/>
          <a:p>
            <a:fld id="{21B7A90A-E1E6-4163-A4CA-54D387F0E16C}" type="slidenum">
              <a:rPr lang="en-GB" smtClean="0"/>
              <a:t>35</a:t>
            </a:fld>
            <a:endParaRPr lang="en-GB" dirty="0"/>
          </a:p>
        </p:txBody>
      </p:sp>
      <p:pic>
        <p:nvPicPr>
          <p:cNvPr id="6" name="Picture 5">
            <a:extLst>
              <a:ext uri="{FF2B5EF4-FFF2-40B4-BE49-F238E27FC236}">
                <a16:creationId xmlns:a16="http://schemas.microsoft.com/office/drawing/2014/main" id="{990C866B-E3A8-40DE-8303-49625E6EF92C}"/>
              </a:ext>
            </a:extLst>
          </p:cNvPr>
          <p:cNvPicPr>
            <a:picLocks noChangeAspect="1"/>
          </p:cNvPicPr>
          <p:nvPr/>
        </p:nvPicPr>
        <p:blipFill>
          <a:blip r:embed="rId2"/>
          <a:stretch>
            <a:fillRect/>
          </a:stretch>
        </p:blipFill>
        <p:spPr>
          <a:xfrm>
            <a:off x="5819614" y="2248963"/>
            <a:ext cx="5951158" cy="3549112"/>
          </a:xfrm>
          <a:prstGeom prst="rect">
            <a:avLst/>
          </a:prstGeom>
        </p:spPr>
      </p:pic>
    </p:spTree>
    <p:extLst>
      <p:ext uri="{BB962C8B-B14F-4D97-AF65-F5344CB8AC3E}">
        <p14:creationId xmlns:p14="http://schemas.microsoft.com/office/powerpoint/2010/main" val="92731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04E6-515B-4124-A301-72869A292A98}"/>
              </a:ext>
            </a:extLst>
          </p:cNvPr>
          <p:cNvSpPr>
            <a:spLocks noGrp="1"/>
          </p:cNvSpPr>
          <p:nvPr>
            <p:ph type="title"/>
          </p:nvPr>
        </p:nvSpPr>
        <p:spPr/>
        <p:txBody>
          <a:bodyPr/>
          <a:lstStyle/>
          <a:p>
            <a:r>
              <a:rPr lang="en-GB" dirty="0"/>
              <a:t>Controls – Exiting the Game</a:t>
            </a:r>
          </a:p>
        </p:txBody>
      </p:sp>
      <p:sp>
        <p:nvSpPr>
          <p:cNvPr id="3" name="Content Placeholder 2">
            <a:extLst>
              <a:ext uri="{FF2B5EF4-FFF2-40B4-BE49-F238E27FC236}">
                <a16:creationId xmlns:a16="http://schemas.microsoft.com/office/drawing/2014/main" id="{C5BBBB60-27C6-4A55-977B-96A4B63FFE0B}"/>
              </a:ext>
            </a:extLst>
          </p:cNvPr>
          <p:cNvSpPr>
            <a:spLocks noGrp="1"/>
          </p:cNvSpPr>
          <p:nvPr>
            <p:ph idx="1"/>
          </p:nvPr>
        </p:nvSpPr>
        <p:spPr>
          <a:xfrm>
            <a:off x="838201" y="1825625"/>
            <a:ext cx="10515600" cy="4895850"/>
          </a:xfrm>
        </p:spPr>
        <p:txBody>
          <a:bodyPr>
            <a:normAutofit/>
          </a:bodyPr>
          <a:lstStyle/>
          <a:p>
            <a:r>
              <a:rPr lang="en-GB" dirty="0"/>
              <a:t>To exit the game press the ‘ESC’ key (escape key) on your keyboard.</a:t>
            </a:r>
          </a:p>
          <a:p>
            <a:r>
              <a:rPr lang="en-GB" dirty="0"/>
              <a:t>This will bring up the Game Menu from where you can view statistics, change the game’s options, and more.</a:t>
            </a:r>
          </a:p>
          <a:p>
            <a:r>
              <a:rPr lang="en-GB" dirty="0"/>
              <a:t>To exit the game press the ‘Save and Quit to Title’ button at the bottom of the screen (see next slide).</a:t>
            </a:r>
          </a:p>
          <a:p>
            <a:r>
              <a:rPr lang="en-GB" i="1" dirty="0"/>
              <a:t>For multiplayer games the button is ‘Disconnect’ instead of ‘Save and Quit to Title’</a:t>
            </a:r>
            <a:r>
              <a:rPr lang="en-GB" dirty="0"/>
              <a:t>. </a:t>
            </a:r>
            <a:endParaRPr lang="en-GB" i="1" dirty="0"/>
          </a:p>
          <a:p>
            <a:r>
              <a:rPr lang="en-GB" dirty="0"/>
              <a:t>Once you have returned to the main menu you can click on the ‘Quit Game’ button at the bottom right of the screen to close the game.</a:t>
            </a:r>
          </a:p>
        </p:txBody>
      </p:sp>
      <p:sp>
        <p:nvSpPr>
          <p:cNvPr id="4" name="Slide Number Placeholder 3">
            <a:extLst>
              <a:ext uri="{FF2B5EF4-FFF2-40B4-BE49-F238E27FC236}">
                <a16:creationId xmlns:a16="http://schemas.microsoft.com/office/drawing/2014/main" id="{6E3EEB82-EDBB-4FBC-9EA7-1E44B8AE97E8}"/>
              </a:ext>
            </a:extLst>
          </p:cNvPr>
          <p:cNvSpPr>
            <a:spLocks noGrp="1"/>
          </p:cNvSpPr>
          <p:nvPr>
            <p:ph type="sldNum" sz="quarter" idx="12"/>
          </p:nvPr>
        </p:nvSpPr>
        <p:spPr/>
        <p:txBody>
          <a:bodyPr/>
          <a:lstStyle/>
          <a:p>
            <a:fld id="{21B7A90A-E1E6-4163-A4CA-54D387F0E16C}" type="slidenum">
              <a:rPr lang="en-GB" smtClean="0"/>
              <a:t>36</a:t>
            </a:fld>
            <a:endParaRPr lang="en-GB" dirty="0"/>
          </a:p>
        </p:txBody>
      </p:sp>
    </p:spTree>
    <p:extLst>
      <p:ext uri="{BB962C8B-B14F-4D97-AF65-F5344CB8AC3E}">
        <p14:creationId xmlns:p14="http://schemas.microsoft.com/office/powerpoint/2010/main" val="7261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85BEC9-ADEA-485B-96B3-BF75DE3F1689}"/>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049C1C-1F35-499B-80D0-8A5E7DD05D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8C3EA8A-E92D-4664-9D3F-1F2F64A5F1E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527D7F0-6570-4721-B354-EE35B67FBF6C}"/>
              </a:ext>
            </a:extLst>
          </p:cNvPr>
          <p:cNvSpPr>
            <a:spLocks noGrp="1"/>
          </p:cNvSpPr>
          <p:nvPr>
            <p:ph type="sldNum" sz="quarter" idx="12"/>
          </p:nvPr>
        </p:nvSpPr>
        <p:spPr/>
        <p:txBody>
          <a:bodyPr/>
          <a:lstStyle/>
          <a:p>
            <a:fld id="{21B7A90A-E1E6-4163-A4CA-54D387F0E16C}" type="slidenum">
              <a:rPr lang="en-GB" smtClean="0"/>
              <a:t>37</a:t>
            </a:fld>
            <a:endParaRPr lang="en-GB" dirty="0"/>
          </a:p>
        </p:txBody>
      </p:sp>
      <p:pic>
        <p:nvPicPr>
          <p:cNvPr id="10" name="Picture 9">
            <a:extLst>
              <a:ext uri="{FF2B5EF4-FFF2-40B4-BE49-F238E27FC236}">
                <a16:creationId xmlns:a16="http://schemas.microsoft.com/office/drawing/2014/main" id="{AEC24165-174F-4FBC-95DA-AFD96375B871}"/>
              </a:ext>
            </a:extLst>
          </p:cNvPr>
          <p:cNvPicPr>
            <a:picLocks noChangeAspect="1"/>
          </p:cNvPicPr>
          <p:nvPr/>
        </p:nvPicPr>
        <p:blipFill>
          <a:blip r:embed="rId2"/>
          <a:stretch>
            <a:fillRect/>
          </a:stretch>
        </p:blipFill>
        <p:spPr>
          <a:xfrm>
            <a:off x="346247" y="0"/>
            <a:ext cx="11499507" cy="6858000"/>
          </a:xfrm>
          <a:prstGeom prst="rect">
            <a:avLst/>
          </a:prstGeom>
        </p:spPr>
      </p:pic>
    </p:spTree>
    <p:extLst>
      <p:ext uri="{BB962C8B-B14F-4D97-AF65-F5344CB8AC3E}">
        <p14:creationId xmlns:p14="http://schemas.microsoft.com/office/powerpoint/2010/main" val="3947515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B04A-288D-4BC8-9A9B-8B5C8D9AA7EC}"/>
              </a:ext>
            </a:extLst>
          </p:cNvPr>
          <p:cNvSpPr>
            <a:spLocks noGrp="1"/>
          </p:cNvSpPr>
          <p:nvPr>
            <p:ph type="title"/>
          </p:nvPr>
        </p:nvSpPr>
        <p:spPr/>
        <p:txBody>
          <a:bodyPr/>
          <a:lstStyle/>
          <a:p>
            <a:r>
              <a:rPr lang="en-GB" dirty="0"/>
              <a:t>Basic Blocks</a:t>
            </a:r>
          </a:p>
        </p:txBody>
      </p:sp>
      <p:sp>
        <p:nvSpPr>
          <p:cNvPr id="3" name="Text Placeholder 2">
            <a:extLst>
              <a:ext uri="{FF2B5EF4-FFF2-40B4-BE49-F238E27FC236}">
                <a16:creationId xmlns:a16="http://schemas.microsoft.com/office/drawing/2014/main" id="{1EEF8173-17E1-4207-83FA-9B4ADB0849F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300E6C-4686-489D-8979-836AEA63B3F8}"/>
              </a:ext>
            </a:extLst>
          </p:cNvPr>
          <p:cNvSpPr>
            <a:spLocks noGrp="1"/>
          </p:cNvSpPr>
          <p:nvPr>
            <p:ph type="sldNum" sz="quarter" idx="12"/>
          </p:nvPr>
        </p:nvSpPr>
        <p:spPr/>
        <p:txBody>
          <a:bodyPr/>
          <a:lstStyle/>
          <a:p>
            <a:fld id="{21B7A90A-E1E6-4163-A4CA-54D387F0E16C}" type="slidenum">
              <a:rPr lang="en-GB" smtClean="0"/>
              <a:t>38</a:t>
            </a:fld>
            <a:endParaRPr lang="en-GB"/>
          </a:p>
        </p:txBody>
      </p:sp>
    </p:spTree>
    <p:extLst>
      <p:ext uri="{BB962C8B-B14F-4D97-AF65-F5344CB8AC3E}">
        <p14:creationId xmlns:p14="http://schemas.microsoft.com/office/powerpoint/2010/main" val="364698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6274D-7581-4240-A57A-722F92B9F7DD}"/>
              </a:ext>
            </a:extLst>
          </p:cNvPr>
          <p:cNvSpPr>
            <a:spLocks noGrp="1"/>
          </p:cNvSpPr>
          <p:nvPr>
            <p:ph type="title"/>
          </p:nvPr>
        </p:nvSpPr>
        <p:spPr/>
        <p:txBody>
          <a:bodyPr/>
          <a:lstStyle/>
          <a:p>
            <a:r>
              <a:rPr lang="en-GB" dirty="0"/>
              <a:t>Basic Blocks – Building Blocks	</a:t>
            </a:r>
          </a:p>
        </p:txBody>
      </p:sp>
      <p:sp>
        <p:nvSpPr>
          <p:cNvPr id="3" name="Content Placeholder 2">
            <a:extLst>
              <a:ext uri="{FF2B5EF4-FFF2-40B4-BE49-F238E27FC236}">
                <a16:creationId xmlns:a16="http://schemas.microsoft.com/office/drawing/2014/main" id="{BE8485A5-EF58-4F95-B353-A353178B72A7}"/>
              </a:ext>
            </a:extLst>
          </p:cNvPr>
          <p:cNvSpPr>
            <a:spLocks noGrp="1"/>
          </p:cNvSpPr>
          <p:nvPr>
            <p:ph idx="1"/>
          </p:nvPr>
        </p:nvSpPr>
        <p:spPr/>
        <p:txBody>
          <a:bodyPr/>
          <a:lstStyle/>
          <a:p>
            <a:r>
              <a:rPr lang="en-GB" dirty="0"/>
              <a:t>Most of the blocks in the ‘Building Blocks’ section of the inventory function the same as each other in Creative mode*, differing only in visual appearance.</a:t>
            </a:r>
          </a:p>
          <a:p>
            <a:r>
              <a:rPr lang="en-GB" dirty="0"/>
              <a:t>There are however, a few exceptions, discussed over the next few slides.</a:t>
            </a:r>
          </a:p>
        </p:txBody>
      </p:sp>
      <p:sp>
        <p:nvSpPr>
          <p:cNvPr id="4" name="Slide Number Placeholder 3">
            <a:extLst>
              <a:ext uri="{FF2B5EF4-FFF2-40B4-BE49-F238E27FC236}">
                <a16:creationId xmlns:a16="http://schemas.microsoft.com/office/drawing/2014/main" id="{1FC6B830-6E3E-4CFE-AD6F-1344DE2DD3BB}"/>
              </a:ext>
            </a:extLst>
          </p:cNvPr>
          <p:cNvSpPr>
            <a:spLocks noGrp="1"/>
          </p:cNvSpPr>
          <p:nvPr>
            <p:ph type="sldNum" sz="quarter" idx="12"/>
          </p:nvPr>
        </p:nvSpPr>
        <p:spPr/>
        <p:txBody>
          <a:bodyPr/>
          <a:lstStyle/>
          <a:p>
            <a:fld id="{21B7A90A-E1E6-4163-A4CA-54D387F0E16C}" type="slidenum">
              <a:rPr lang="en-GB" smtClean="0"/>
              <a:t>39</a:t>
            </a:fld>
            <a:endParaRPr lang="en-GB" dirty="0"/>
          </a:p>
        </p:txBody>
      </p:sp>
      <p:sp>
        <p:nvSpPr>
          <p:cNvPr id="5" name="Rectangle 4">
            <a:extLst>
              <a:ext uri="{FF2B5EF4-FFF2-40B4-BE49-F238E27FC236}">
                <a16:creationId xmlns:a16="http://schemas.microsoft.com/office/drawing/2014/main" id="{818F0316-CF28-40E3-ACED-338362D81EA2}"/>
              </a:ext>
            </a:extLst>
          </p:cNvPr>
          <p:cNvSpPr/>
          <p:nvPr/>
        </p:nvSpPr>
        <p:spPr>
          <a:xfrm>
            <a:off x="838200" y="6127234"/>
            <a:ext cx="10515599" cy="369332"/>
          </a:xfrm>
          <a:prstGeom prst="rect">
            <a:avLst/>
          </a:prstGeom>
        </p:spPr>
        <p:txBody>
          <a:bodyPr wrap="square">
            <a:spAutoFit/>
          </a:bodyPr>
          <a:lstStyle/>
          <a:p>
            <a:r>
              <a:rPr lang="en-GB" i="1" dirty="0">
                <a:solidFill>
                  <a:schemeClr val="bg1"/>
                </a:solidFill>
              </a:rPr>
              <a:t>* In Survival and Hardcore mode blocks have a range of properties such as durability, time to mine etc.</a:t>
            </a:r>
          </a:p>
        </p:txBody>
      </p:sp>
    </p:spTree>
    <p:extLst>
      <p:ext uri="{BB962C8B-B14F-4D97-AF65-F5344CB8AC3E}">
        <p14:creationId xmlns:p14="http://schemas.microsoft.com/office/powerpoint/2010/main" val="206545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3FD2-03EB-4D61-B31D-F9468AF18BB8}"/>
              </a:ext>
            </a:extLst>
          </p:cNvPr>
          <p:cNvSpPr>
            <a:spLocks noGrp="1"/>
          </p:cNvSpPr>
          <p:nvPr>
            <p:ph type="title"/>
          </p:nvPr>
        </p:nvSpPr>
        <p:spPr/>
        <p:txBody>
          <a:bodyPr/>
          <a:lstStyle/>
          <a:p>
            <a:r>
              <a:rPr lang="en-GB" dirty="0"/>
              <a:t>What is Minecraft?</a:t>
            </a:r>
          </a:p>
        </p:txBody>
      </p:sp>
      <p:sp>
        <p:nvSpPr>
          <p:cNvPr id="3" name="Content Placeholder 2">
            <a:extLst>
              <a:ext uri="{FF2B5EF4-FFF2-40B4-BE49-F238E27FC236}">
                <a16:creationId xmlns:a16="http://schemas.microsoft.com/office/drawing/2014/main" id="{3BA5F178-2222-4A01-A3D8-522F2FEF5AC9}"/>
              </a:ext>
            </a:extLst>
          </p:cNvPr>
          <p:cNvSpPr>
            <a:spLocks noGrp="1"/>
          </p:cNvSpPr>
          <p:nvPr>
            <p:ph idx="1"/>
          </p:nvPr>
        </p:nvSpPr>
        <p:spPr/>
        <p:txBody>
          <a:bodyPr anchor="ctr"/>
          <a:lstStyle/>
          <a:p>
            <a:pPr marL="0" indent="0" algn="ctr">
              <a:buNone/>
            </a:pPr>
            <a:r>
              <a:rPr lang="en-GB" dirty="0"/>
              <a:t>Minecraft is a video game where the world is made of blocks and these blocks can be mined, placed, or used to craft other blocks (hence mine-craft). Minecraft is considered a sandbox game which is a genre of video games that provide tools for players to realise their imagination, similar to how children use sandboxes/sandpits to create fantastical structures and sculptures.</a:t>
            </a:r>
          </a:p>
        </p:txBody>
      </p:sp>
      <p:sp>
        <p:nvSpPr>
          <p:cNvPr id="4" name="Slide Number Placeholder 3">
            <a:extLst>
              <a:ext uri="{FF2B5EF4-FFF2-40B4-BE49-F238E27FC236}">
                <a16:creationId xmlns:a16="http://schemas.microsoft.com/office/drawing/2014/main" id="{BA07AFF2-8F1C-4C34-99A1-6552DDA80EE3}"/>
              </a:ext>
            </a:extLst>
          </p:cNvPr>
          <p:cNvSpPr>
            <a:spLocks noGrp="1"/>
          </p:cNvSpPr>
          <p:nvPr>
            <p:ph type="sldNum" sz="quarter" idx="12"/>
          </p:nvPr>
        </p:nvSpPr>
        <p:spPr/>
        <p:txBody>
          <a:bodyPr/>
          <a:lstStyle/>
          <a:p>
            <a:fld id="{21B7A90A-E1E6-4163-A4CA-54D387F0E16C}" type="slidenum">
              <a:rPr lang="en-GB" smtClean="0"/>
              <a:t>4</a:t>
            </a:fld>
            <a:endParaRPr lang="en-GB" dirty="0"/>
          </a:p>
        </p:txBody>
      </p:sp>
    </p:spTree>
    <p:extLst>
      <p:ext uri="{BB962C8B-B14F-4D97-AF65-F5344CB8AC3E}">
        <p14:creationId xmlns:p14="http://schemas.microsoft.com/office/powerpoint/2010/main" val="773828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F328-1181-4A0D-A271-764043191378}"/>
              </a:ext>
            </a:extLst>
          </p:cNvPr>
          <p:cNvSpPr>
            <a:spLocks noGrp="1"/>
          </p:cNvSpPr>
          <p:nvPr>
            <p:ph type="title"/>
          </p:nvPr>
        </p:nvSpPr>
        <p:spPr/>
        <p:txBody>
          <a:bodyPr/>
          <a:lstStyle/>
          <a:p>
            <a:r>
              <a:rPr lang="en-GB" dirty="0"/>
              <a:t>Basic Blocks - Gravity</a:t>
            </a:r>
          </a:p>
        </p:txBody>
      </p:sp>
      <p:sp>
        <p:nvSpPr>
          <p:cNvPr id="3" name="Content Placeholder 2">
            <a:extLst>
              <a:ext uri="{FF2B5EF4-FFF2-40B4-BE49-F238E27FC236}">
                <a16:creationId xmlns:a16="http://schemas.microsoft.com/office/drawing/2014/main" id="{079B6EA8-AEED-48A3-A941-936A52A2283B}"/>
              </a:ext>
            </a:extLst>
          </p:cNvPr>
          <p:cNvSpPr>
            <a:spLocks noGrp="1"/>
          </p:cNvSpPr>
          <p:nvPr>
            <p:ph idx="1"/>
          </p:nvPr>
        </p:nvSpPr>
        <p:spPr/>
        <p:txBody>
          <a:bodyPr/>
          <a:lstStyle/>
          <a:p>
            <a:r>
              <a:rPr lang="en-GB" dirty="0"/>
              <a:t>Some blocks such as dirt, sand, and gravel can only be placed directly on top of another block or they will fall to the floor. This is not the case for most blocks.</a:t>
            </a:r>
          </a:p>
          <a:p>
            <a:endParaRPr lang="en-GB" dirty="0"/>
          </a:p>
        </p:txBody>
      </p:sp>
      <p:sp>
        <p:nvSpPr>
          <p:cNvPr id="4" name="Slide Number Placeholder 3">
            <a:extLst>
              <a:ext uri="{FF2B5EF4-FFF2-40B4-BE49-F238E27FC236}">
                <a16:creationId xmlns:a16="http://schemas.microsoft.com/office/drawing/2014/main" id="{6128AAAD-1E6D-4D5F-A590-310A24D40F9E}"/>
              </a:ext>
            </a:extLst>
          </p:cNvPr>
          <p:cNvSpPr>
            <a:spLocks noGrp="1"/>
          </p:cNvSpPr>
          <p:nvPr>
            <p:ph type="sldNum" sz="quarter" idx="12"/>
          </p:nvPr>
        </p:nvSpPr>
        <p:spPr/>
        <p:txBody>
          <a:bodyPr/>
          <a:lstStyle/>
          <a:p>
            <a:fld id="{21B7A90A-E1E6-4163-A4CA-54D387F0E16C}" type="slidenum">
              <a:rPr lang="en-GB" smtClean="0"/>
              <a:t>40</a:t>
            </a:fld>
            <a:endParaRPr lang="en-GB" dirty="0"/>
          </a:p>
        </p:txBody>
      </p:sp>
      <p:pic>
        <p:nvPicPr>
          <p:cNvPr id="1028" name="Picture 4" descr="Dirt – Official Minecraft Wiki">
            <a:extLst>
              <a:ext uri="{FF2B5EF4-FFF2-40B4-BE49-F238E27FC236}">
                <a16:creationId xmlns:a16="http://schemas.microsoft.com/office/drawing/2014/main" id="{E85CE1A1-C09E-4A72-97E0-976883E51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60"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nd – Official Minecraft Wiki">
            <a:extLst>
              <a:ext uri="{FF2B5EF4-FFF2-40B4-BE49-F238E27FC236}">
                <a16:creationId xmlns:a16="http://schemas.microsoft.com/office/drawing/2014/main" id="{04BBA042-5788-408D-BC8A-A636C0188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82"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avel – Official Minecraft Wiki">
            <a:extLst>
              <a:ext uri="{FF2B5EF4-FFF2-40B4-BE49-F238E27FC236}">
                <a16:creationId xmlns:a16="http://schemas.microsoft.com/office/drawing/2014/main" id="{44E2E0A1-4BBC-4BEF-ADD9-6B59C0727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504"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A58D8B6-C2A1-43F4-9237-6E3F78C48563}"/>
              </a:ext>
            </a:extLst>
          </p:cNvPr>
          <p:cNvSpPr txBox="1">
            <a:spLocks/>
          </p:cNvSpPr>
          <p:nvPr/>
        </p:nvSpPr>
        <p:spPr>
          <a:xfrm>
            <a:off x="1395736" y="6248839"/>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Dirt Block</a:t>
            </a:r>
          </a:p>
        </p:txBody>
      </p:sp>
      <p:sp>
        <p:nvSpPr>
          <p:cNvPr id="5" name="Content Placeholder 2">
            <a:extLst>
              <a:ext uri="{FF2B5EF4-FFF2-40B4-BE49-F238E27FC236}">
                <a16:creationId xmlns:a16="http://schemas.microsoft.com/office/drawing/2014/main" id="{61EEDE98-E600-4CF4-88B8-FB8CB0C4E3BC}"/>
              </a:ext>
            </a:extLst>
          </p:cNvPr>
          <p:cNvSpPr txBox="1">
            <a:spLocks/>
          </p:cNvSpPr>
          <p:nvPr/>
        </p:nvSpPr>
        <p:spPr>
          <a:xfrm>
            <a:off x="5044458" y="6248839"/>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Sand Block</a:t>
            </a:r>
          </a:p>
        </p:txBody>
      </p:sp>
      <p:sp>
        <p:nvSpPr>
          <p:cNvPr id="6" name="Content Placeholder 2">
            <a:extLst>
              <a:ext uri="{FF2B5EF4-FFF2-40B4-BE49-F238E27FC236}">
                <a16:creationId xmlns:a16="http://schemas.microsoft.com/office/drawing/2014/main" id="{6CC5AC02-D40E-44B7-A7CC-2FB9AEDCA252}"/>
              </a:ext>
            </a:extLst>
          </p:cNvPr>
          <p:cNvSpPr txBox="1">
            <a:spLocks/>
          </p:cNvSpPr>
          <p:nvPr/>
        </p:nvSpPr>
        <p:spPr>
          <a:xfrm>
            <a:off x="8586650" y="6247798"/>
            <a:ext cx="2529208" cy="624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Gravel Block</a:t>
            </a:r>
          </a:p>
        </p:txBody>
      </p:sp>
    </p:spTree>
    <p:extLst>
      <p:ext uri="{BB962C8B-B14F-4D97-AF65-F5344CB8AC3E}">
        <p14:creationId xmlns:p14="http://schemas.microsoft.com/office/powerpoint/2010/main" val="3012621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69EF-1BA5-4717-AB11-B6614C3C0149}"/>
              </a:ext>
            </a:extLst>
          </p:cNvPr>
          <p:cNvSpPr>
            <a:spLocks noGrp="1"/>
          </p:cNvSpPr>
          <p:nvPr>
            <p:ph type="title"/>
          </p:nvPr>
        </p:nvSpPr>
        <p:spPr/>
        <p:txBody>
          <a:bodyPr/>
          <a:lstStyle/>
          <a:p>
            <a:r>
              <a:rPr lang="en-GB" dirty="0"/>
              <a:t>Basic Blocks - Slabs</a:t>
            </a:r>
          </a:p>
        </p:txBody>
      </p:sp>
      <p:sp>
        <p:nvSpPr>
          <p:cNvPr id="3" name="Content Placeholder 2">
            <a:extLst>
              <a:ext uri="{FF2B5EF4-FFF2-40B4-BE49-F238E27FC236}">
                <a16:creationId xmlns:a16="http://schemas.microsoft.com/office/drawing/2014/main" id="{6BD786C7-21F6-4CE1-B94D-99F069FF4123}"/>
              </a:ext>
            </a:extLst>
          </p:cNvPr>
          <p:cNvSpPr>
            <a:spLocks noGrp="1"/>
          </p:cNvSpPr>
          <p:nvPr>
            <p:ph idx="1"/>
          </p:nvPr>
        </p:nvSpPr>
        <p:spPr/>
        <p:txBody>
          <a:bodyPr/>
          <a:lstStyle/>
          <a:p>
            <a:r>
              <a:rPr lang="en-GB" dirty="0"/>
              <a:t>Slabs are variants of most blocks that are half their height.</a:t>
            </a:r>
          </a:p>
          <a:p>
            <a:r>
              <a:rPr lang="en-GB" dirty="0"/>
              <a:t>Slabs can be useful in creating certain structures and achieving certain ascetics. </a:t>
            </a:r>
          </a:p>
        </p:txBody>
      </p:sp>
      <p:sp>
        <p:nvSpPr>
          <p:cNvPr id="4" name="Slide Number Placeholder 3">
            <a:extLst>
              <a:ext uri="{FF2B5EF4-FFF2-40B4-BE49-F238E27FC236}">
                <a16:creationId xmlns:a16="http://schemas.microsoft.com/office/drawing/2014/main" id="{CCC94328-CF59-4978-A807-A6362A88641C}"/>
              </a:ext>
            </a:extLst>
          </p:cNvPr>
          <p:cNvSpPr>
            <a:spLocks noGrp="1"/>
          </p:cNvSpPr>
          <p:nvPr>
            <p:ph type="sldNum" sz="quarter" idx="12"/>
          </p:nvPr>
        </p:nvSpPr>
        <p:spPr/>
        <p:txBody>
          <a:bodyPr/>
          <a:lstStyle/>
          <a:p>
            <a:fld id="{21B7A90A-E1E6-4163-A4CA-54D387F0E16C}" type="slidenum">
              <a:rPr lang="en-GB" smtClean="0"/>
              <a:t>41</a:t>
            </a:fld>
            <a:endParaRPr lang="en-GB" dirty="0"/>
          </a:p>
        </p:txBody>
      </p:sp>
      <p:pic>
        <p:nvPicPr>
          <p:cNvPr id="2054" name="Picture 6">
            <a:extLst>
              <a:ext uri="{FF2B5EF4-FFF2-40B4-BE49-F238E27FC236}">
                <a16:creationId xmlns:a16="http://schemas.microsoft.com/office/drawing/2014/main" id="{AA7FBB99-E73D-4BE9-8B25-E3D6D5C7A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255" y="3946671"/>
            <a:ext cx="2448000" cy="2448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lanks – Official Minecraft Wiki">
            <a:extLst>
              <a:ext uri="{FF2B5EF4-FFF2-40B4-BE49-F238E27FC236}">
                <a16:creationId xmlns:a16="http://schemas.microsoft.com/office/drawing/2014/main" id="{8466E969-91FD-43B1-944E-24304331B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809" y="3606800"/>
            <a:ext cx="2447771" cy="244777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B41A23E-16E5-49BB-9A2E-7A5813B5709E}"/>
              </a:ext>
            </a:extLst>
          </p:cNvPr>
          <p:cNvSpPr txBox="1">
            <a:spLocks/>
          </p:cNvSpPr>
          <p:nvPr/>
        </p:nvSpPr>
        <p:spPr>
          <a:xfrm>
            <a:off x="2685433" y="620347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Plank</a:t>
            </a:r>
          </a:p>
        </p:txBody>
      </p:sp>
      <p:sp>
        <p:nvSpPr>
          <p:cNvPr id="7" name="Content Placeholder 2">
            <a:extLst>
              <a:ext uri="{FF2B5EF4-FFF2-40B4-BE49-F238E27FC236}">
                <a16:creationId xmlns:a16="http://schemas.microsoft.com/office/drawing/2014/main" id="{E0DA73EA-D7BB-455B-B726-CE609E5681E4}"/>
              </a:ext>
            </a:extLst>
          </p:cNvPr>
          <p:cNvSpPr txBox="1">
            <a:spLocks/>
          </p:cNvSpPr>
          <p:nvPr/>
        </p:nvSpPr>
        <p:spPr>
          <a:xfrm>
            <a:off x="7369182" y="6124306"/>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Birch Slab</a:t>
            </a:r>
          </a:p>
        </p:txBody>
      </p:sp>
    </p:spTree>
    <p:extLst>
      <p:ext uri="{BB962C8B-B14F-4D97-AF65-F5344CB8AC3E}">
        <p14:creationId xmlns:p14="http://schemas.microsoft.com/office/powerpoint/2010/main" val="2260136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7FA7-4518-479D-AC38-610114ABA169}"/>
              </a:ext>
            </a:extLst>
          </p:cNvPr>
          <p:cNvSpPr>
            <a:spLocks noGrp="1"/>
          </p:cNvSpPr>
          <p:nvPr>
            <p:ph type="title"/>
          </p:nvPr>
        </p:nvSpPr>
        <p:spPr/>
        <p:txBody>
          <a:bodyPr/>
          <a:lstStyle/>
          <a:p>
            <a:r>
              <a:rPr lang="en-GB" dirty="0"/>
              <a:t>Basic Blocks - Stairs</a:t>
            </a:r>
          </a:p>
        </p:txBody>
      </p:sp>
      <p:sp>
        <p:nvSpPr>
          <p:cNvPr id="3" name="Content Placeholder 2">
            <a:extLst>
              <a:ext uri="{FF2B5EF4-FFF2-40B4-BE49-F238E27FC236}">
                <a16:creationId xmlns:a16="http://schemas.microsoft.com/office/drawing/2014/main" id="{EC07768D-1D46-4B97-B539-032CEC6E5A99}"/>
              </a:ext>
            </a:extLst>
          </p:cNvPr>
          <p:cNvSpPr>
            <a:spLocks noGrp="1"/>
          </p:cNvSpPr>
          <p:nvPr>
            <p:ph idx="1"/>
          </p:nvPr>
        </p:nvSpPr>
        <p:spPr/>
        <p:txBody>
          <a:bodyPr/>
          <a:lstStyle/>
          <a:p>
            <a:r>
              <a:rPr lang="en-GB" dirty="0"/>
              <a:t>In order to walk on top of most blocks your character needs to jump on top of these blocks.</a:t>
            </a:r>
          </a:p>
          <a:p>
            <a:r>
              <a:rPr lang="en-GB" dirty="0"/>
              <a:t>To avoid jumping you can place stair blocks that your character can walk up.</a:t>
            </a:r>
          </a:p>
        </p:txBody>
      </p:sp>
      <p:sp>
        <p:nvSpPr>
          <p:cNvPr id="4" name="Slide Number Placeholder 3">
            <a:extLst>
              <a:ext uri="{FF2B5EF4-FFF2-40B4-BE49-F238E27FC236}">
                <a16:creationId xmlns:a16="http://schemas.microsoft.com/office/drawing/2014/main" id="{3BA88349-66E5-4E05-9B31-B85A4A86E1A3}"/>
              </a:ext>
            </a:extLst>
          </p:cNvPr>
          <p:cNvSpPr>
            <a:spLocks noGrp="1"/>
          </p:cNvSpPr>
          <p:nvPr>
            <p:ph type="sldNum" sz="quarter" idx="12"/>
          </p:nvPr>
        </p:nvSpPr>
        <p:spPr/>
        <p:txBody>
          <a:bodyPr/>
          <a:lstStyle/>
          <a:p>
            <a:fld id="{21B7A90A-E1E6-4163-A4CA-54D387F0E16C}" type="slidenum">
              <a:rPr lang="en-GB" smtClean="0"/>
              <a:t>42</a:t>
            </a:fld>
            <a:endParaRPr lang="en-GB" dirty="0"/>
          </a:p>
        </p:txBody>
      </p:sp>
      <p:pic>
        <p:nvPicPr>
          <p:cNvPr id="3074" name="Picture 2">
            <a:extLst>
              <a:ext uri="{FF2B5EF4-FFF2-40B4-BE49-F238E27FC236}">
                <a16:creationId xmlns:a16="http://schemas.microsoft.com/office/drawing/2014/main" id="{BF155ACB-99AC-458E-8BB8-C5E44B8D0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060" y="3919460"/>
            <a:ext cx="1999880" cy="199988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400903B-CA61-4B69-B552-9D71BAF43C7C}"/>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Stairs</a:t>
            </a:r>
          </a:p>
        </p:txBody>
      </p:sp>
    </p:spTree>
    <p:extLst>
      <p:ext uri="{BB962C8B-B14F-4D97-AF65-F5344CB8AC3E}">
        <p14:creationId xmlns:p14="http://schemas.microsoft.com/office/powerpoint/2010/main" val="1126230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5BEC-4A90-433D-9D20-C324C5740D59}"/>
              </a:ext>
            </a:extLst>
          </p:cNvPr>
          <p:cNvSpPr>
            <a:spLocks noGrp="1"/>
          </p:cNvSpPr>
          <p:nvPr>
            <p:ph type="title"/>
          </p:nvPr>
        </p:nvSpPr>
        <p:spPr/>
        <p:txBody>
          <a:bodyPr/>
          <a:lstStyle/>
          <a:p>
            <a:r>
              <a:rPr lang="en-GB" dirty="0"/>
              <a:t>Basic Blocks - Glass</a:t>
            </a:r>
          </a:p>
        </p:txBody>
      </p:sp>
      <p:sp>
        <p:nvSpPr>
          <p:cNvPr id="3" name="Content Placeholder 2">
            <a:extLst>
              <a:ext uri="{FF2B5EF4-FFF2-40B4-BE49-F238E27FC236}">
                <a16:creationId xmlns:a16="http://schemas.microsoft.com/office/drawing/2014/main" id="{3F5F4B8E-41A0-4040-82C9-3EDE4F925F1F}"/>
              </a:ext>
            </a:extLst>
          </p:cNvPr>
          <p:cNvSpPr>
            <a:spLocks noGrp="1"/>
          </p:cNvSpPr>
          <p:nvPr>
            <p:ph idx="1"/>
          </p:nvPr>
        </p:nvSpPr>
        <p:spPr/>
        <p:txBody>
          <a:bodyPr/>
          <a:lstStyle/>
          <a:p>
            <a:r>
              <a:rPr lang="en-GB" dirty="0"/>
              <a:t>Glass Blocks are unique blocks that are transparent, and thus let light through.</a:t>
            </a:r>
          </a:p>
          <a:p>
            <a:r>
              <a:rPr lang="en-GB" dirty="0"/>
              <a:t>Just as you (probably) wouldn’t want to live in a house with no windows, it’s a good idea to include windows in buildings you create by using Glass Blocks.</a:t>
            </a:r>
          </a:p>
          <a:p>
            <a:pPr marL="0" indent="0">
              <a:buNone/>
            </a:pPr>
            <a:r>
              <a:rPr lang="en-GB" dirty="0"/>
              <a:t> </a:t>
            </a:r>
          </a:p>
        </p:txBody>
      </p:sp>
      <p:sp>
        <p:nvSpPr>
          <p:cNvPr id="4" name="Slide Number Placeholder 3">
            <a:extLst>
              <a:ext uri="{FF2B5EF4-FFF2-40B4-BE49-F238E27FC236}">
                <a16:creationId xmlns:a16="http://schemas.microsoft.com/office/drawing/2014/main" id="{880181A4-0016-4AA8-92E1-93B92B11C69E}"/>
              </a:ext>
            </a:extLst>
          </p:cNvPr>
          <p:cNvSpPr>
            <a:spLocks noGrp="1"/>
          </p:cNvSpPr>
          <p:nvPr>
            <p:ph type="sldNum" sz="quarter" idx="12"/>
          </p:nvPr>
        </p:nvSpPr>
        <p:spPr/>
        <p:txBody>
          <a:bodyPr/>
          <a:lstStyle/>
          <a:p>
            <a:fld id="{21B7A90A-E1E6-4163-A4CA-54D387F0E16C}" type="slidenum">
              <a:rPr lang="en-GB" smtClean="0"/>
              <a:t>43</a:t>
            </a:fld>
            <a:endParaRPr lang="en-GB" dirty="0"/>
          </a:p>
        </p:txBody>
      </p:sp>
      <p:pic>
        <p:nvPicPr>
          <p:cNvPr id="4098" name="Picture 2" descr="Glass – Official Minecraft Wiki">
            <a:extLst>
              <a:ext uri="{FF2B5EF4-FFF2-40B4-BE49-F238E27FC236}">
                <a16:creationId xmlns:a16="http://schemas.microsoft.com/office/drawing/2014/main" id="{6049F98F-2ACA-4FC5-9E91-75AA73090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376" y="4134459"/>
            <a:ext cx="1973248" cy="19732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A669009-FF9E-4A59-9A7C-3D96189B7F18}"/>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Glass Block</a:t>
            </a:r>
          </a:p>
        </p:txBody>
      </p:sp>
    </p:spTree>
    <p:extLst>
      <p:ext uri="{BB962C8B-B14F-4D97-AF65-F5344CB8AC3E}">
        <p14:creationId xmlns:p14="http://schemas.microsoft.com/office/powerpoint/2010/main" val="865319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339780-1F11-4C8E-A7F8-CB380504DEBF}"/>
              </a:ext>
            </a:extLst>
          </p:cNvPr>
          <p:cNvSpPr>
            <a:spLocks noGrp="1"/>
          </p:cNvSpPr>
          <p:nvPr>
            <p:ph type="title"/>
          </p:nvPr>
        </p:nvSpPr>
        <p:spPr/>
        <p:txBody>
          <a:bodyPr/>
          <a:lstStyle/>
          <a:p>
            <a:r>
              <a:rPr lang="en-GB" dirty="0"/>
              <a:t>Decoration Blocks</a:t>
            </a:r>
          </a:p>
        </p:txBody>
      </p:sp>
      <p:sp>
        <p:nvSpPr>
          <p:cNvPr id="6" name="Text Placeholder 5">
            <a:extLst>
              <a:ext uri="{FF2B5EF4-FFF2-40B4-BE49-F238E27FC236}">
                <a16:creationId xmlns:a16="http://schemas.microsoft.com/office/drawing/2014/main" id="{E4783DDB-5117-4AA0-9363-592D3FD041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2AC5928-5AFD-44E3-90A1-7B52C2C31F1D}"/>
              </a:ext>
            </a:extLst>
          </p:cNvPr>
          <p:cNvSpPr>
            <a:spLocks noGrp="1"/>
          </p:cNvSpPr>
          <p:nvPr>
            <p:ph type="sldNum" sz="quarter" idx="12"/>
          </p:nvPr>
        </p:nvSpPr>
        <p:spPr/>
        <p:txBody>
          <a:bodyPr/>
          <a:lstStyle/>
          <a:p>
            <a:fld id="{21B7A90A-E1E6-4163-A4CA-54D387F0E16C}" type="slidenum">
              <a:rPr lang="en-GB" smtClean="0"/>
              <a:t>44</a:t>
            </a:fld>
            <a:endParaRPr lang="en-GB" dirty="0"/>
          </a:p>
        </p:txBody>
      </p:sp>
    </p:spTree>
    <p:extLst>
      <p:ext uri="{BB962C8B-B14F-4D97-AF65-F5344CB8AC3E}">
        <p14:creationId xmlns:p14="http://schemas.microsoft.com/office/powerpoint/2010/main" val="3575805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3B6-ADF2-4D71-88A6-8452F3890A36}"/>
              </a:ext>
            </a:extLst>
          </p:cNvPr>
          <p:cNvSpPr>
            <a:spLocks noGrp="1"/>
          </p:cNvSpPr>
          <p:nvPr>
            <p:ph type="title"/>
          </p:nvPr>
        </p:nvSpPr>
        <p:spPr/>
        <p:txBody>
          <a:bodyPr/>
          <a:lstStyle/>
          <a:p>
            <a:r>
              <a:rPr lang="en-GB" dirty="0"/>
              <a:t>Decoration Blocks</a:t>
            </a:r>
          </a:p>
        </p:txBody>
      </p:sp>
      <p:sp>
        <p:nvSpPr>
          <p:cNvPr id="3" name="Content Placeholder 2">
            <a:extLst>
              <a:ext uri="{FF2B5EF4-FFF2-40B4-BE49-F238E27FC236}">
                <a16:creationId xmlns:a16="http://schemas.microsoft.com/office/drawing/2014/main" id="{5F03D9B3-A506-4452-BC87-88636BADC833}"/>
              </a:ext>
            </a:extLst>
          </p:cNvPr>
          <p:cNvSpPr>
            <a:spLocks noGrp="1"/>
          </p:cNvSpPr>
          <p:nvPr>
            <p:ph idx="1"/>
          </p:nvPr>
        </p:nvSpPr>
        <p:spPr>
          <a:xfrm>
            <a:off x="838200" y="1825625"/>
            <a:ext cx="6438254" cy="4351338"/>
          </a:xfrm>
        </p:spPr>
        <p:txBody>
          <a:bodyPr/>
          <a:lstStyle/>
          <a:p>
            <a:r>
              <a:rPr lang="en-GB" dirty="0"/>
              <a:t>Decoration Blocks can help add creative flair to your designs.</a:t>
            </a:r>
          </a:p>
          <a:p>
            <a:r>
              <a:rPr lang="en-GB" dirty="0"/>
              <a:t>You can access Decoration Blocks from the Inventory Menu and selecting the second tab from the top-left as shown in the image on the right.</a:t>
            </a:r>
          </a:p>
        </p:txBody>
      </p:sp>
      <p:sp>
        <p:nvSpPr>
          <p:cNvPr id="4" name="Slide Number Placeholder 3">
            <a:extLst>
              <a:ext uri="{FF2B5EF4-FFF2-40B4-BE49-F238E27FC236}">
                <a16:creationId xmlns:a16="http://schemas.microsoft.com/office/drawing/2014/main" id="{B4AD6951-B220-4882-B533-FE8221BF639B}"/>
              </a:ext>
            </a:extLst>
          </p:cNvPr>
          <p:cNvSpPr>
            <a:spLocks noGrp="1"/>
          </p:cNvSpPr>
          <p:nvPr>
            <p:ph type="sldNum" sz="quarter" idx="12"/>
          </p:nvPr>
        </p:nvSpPr>
        <p:spPr/>
        <p:txBody>
          <a:bodyPr/>
          <a:lstStyle/>
          <a:p>
            <a:fld id="{21B7A90A-E1E6-4163-A4CA-54D387F0E16C}" type="slidenum">
              <a:rPr lang="en-GB" smtClean="0"/>
              <a:t>45</a:t>
            </a:fld>
            <a:endParaRPr lang="en-GB" dirty="0"/>
          </a:p>
        </p:txBody>
      </p:sp>
      <p:pic>
        <p:nvPicPr>
          <p:cNvPr id="6" name="Picture 5">
            <a:extLst>
              <a:ext uri="{FF2B5EF4-FFF2-40B4-BE49-F238E27FC236}">
                <a16:creationId xmlns:a16="http://schemas.microsoft.com/office/drawing/2014/main" id="{2F6A42FB-6050-407C-A105-A39BE034241C}"/>
              </a:ext>
            </a:extLst>
          </p:cNvPr>
          <p:cNvPicPr>
            <a:picLocks noChangeAspect="1"/>
          </p:cNvPicPr>
          <p:nvPr/>
        </p:nvPicPr>
        <p:blipFill rotWithShape="1">
          <a:blip r:embed="rId2"/>
          <a:srcRect l="28743" t="17785" r="28271" b="15167"/>
          <a:stretch/>
        </p:blipFill>
        <p:spPr>
          <a:xfrm>
            <a:off x="7601918" y="2091638"/>
            <a:ext cx="4153546" cy="3863762"/>
          </a:xfrm>
          <a:prstGeom prst="rect">
            <a:avLst/>
          </a:prstGeom>
        </p:spPr>
      </p:pic>
    </p:spTree>
    <p:extLst>
      <p:ext uri="{BB962C8B-B14F-4D97-AF65-F5344CB8AC3E}">
        <p14:creationId xmlns:p14="http://schemas.microsoft.com/office/powerpoint/2010/main" val="1096712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3AEC-CA61-438D-B65C-76E4812963BD}"/>
              </a:ext>
            </a:extLst>
          </p:cNvPr>
          <p:cNvSpPr>
            <a:spLocks noGrp="1"/>
          </p:cNvSpPr>
          <p:nvPr>
            <p:ph type="title"/>
          </p:nvPr>
        </p:nvSpPr>
        <p:spPr/>
        <p:txBody>
          <a:bodyPr/>
          <a:lstStyle/>
          <a:p>
            <a:r>
              <a:rPr lang="en-GB" dirty="0"/>
              <a:t>Decoration Blocks - Torch</a:t>
            </a:r>
          </a:p>
        </p:txBody>
      </p:sp>
      <p:sp>
        <p:nvSpPr>
          <p:cNvPr id="3" name="Content Placeholder 2">
            <a:extLst>
              <a:ext uri="{FF2B5EF4-FFF2-40B4-BE49-F238E27FC236}">
                <a16:creationId xmlns:a16="http://schemas.microsoft.com/office/drawing/2014/main" id="{B15B4451-D092-4ADA-9865-D28DD6140344}"/>
              </a:ext>
            </a:extLst>
          </p:cNvPr>
          <p:cNvSpPr>
            <a:spLocks noGrp="1"/>
          </p:cNvSpPr>
          <p:nvPr>
            <p:ph idx="1"/>
          </p:nvPr>
        </p:nvSpPr>
        <p:spPr/>
        <p:txBody>
          <a:bodyPr/>
          <a:lstStyle/>
          <a:p>
            <a:r>
              <a:rPr lang="en-GB" dirty="0"/>
              <a:t>Torches are special items that can be placed on top of or on the side of other blocks.</a:t>
            </a:r>
          </a:p>
          <a:p>
            <a:r>
              <a:rPr lang="en-GB" dirty="0"/>
              <a:t>Once placed, a torch will light the surrounding area.</a:t>
            </a:r>
          </a:p>
          <a:p>
            <a:r>
              <a:rPr lang="en-GB" dirty="0"/>
              <a:t>Torches are great for exploring dark places or lighting buildings during the night. </a:t>
            </a:r>
          </a:p>
        </p:txBody>
      </p:sp>
      <p:sp>
        <p:nvSpPr>
          <p:cNvPr id="4" name="Slide Number Placeholder 3">
            <a:extLst>
              <a:ext uri="{FF2B5EF4-FFF2-40B4-BE49-F238E27FC236}">
                <a16:creationId xmlns:a16="http://schemas.microsoft.com/office/drawing/2014/main" id="{94DBE443-8F04-413C-ABE7-F2969CB091A4}"/>
              </a:ext>
            </a:extLst>
          </p:cNvPr>
          <p:cNvSpPr>
            <a:spLocks noGrp="1"/>
          </p:cNvSpPr>
          <p:nvPr>
            <p:ph type="sldNum" sz="quarter" idx="12"/>
          </p:nvPr>
        </p:nvSpPr>
        <p:spPr/>
        <p:txBody>
          <a:bodyPr/>
          <a:lstStyle/>
          <a:p>
            <a:fld id="{21B7A90A-E1E6-4163-A4CA-54D387F0E16C}" type="slidenum">
              <a:rPr lang="en-GB" smtClean="0"/>
              <a:t>46</a:t>
            </a:fld>
            <a:endParaRPr lang="en-GB" dirty="0"/>
          </a:p>
        </p:txBody>
      </p:sp>
      <p:pic>
        <p:nvPicPr>
          <p:cNvPr id="7170" name="Picture 2" descr="Torch – Official Minecraft Wiki">
            <a:extLst>
              <a:ext uri="{FF2B5EF4-FFF2-40B4-BE49-F238E27FC236}">
                <a16:creationId xmlns:a16="http://schemas.microsoft.com/office/drawing/2014/main" id="{680F7825-C937-4535-AC3F-0CA43814B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321" y="3932117"/>
            <a:ext cx="2167355" cy="21673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632EF5B-2443-4AE7-B274-0322F71EAA3C}"/>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Torch</a:t>
            </a:r>
          </a:p>
        </p:txBody>
      </p:sp>
    </p:spTree>
    <p:extLst>
      <p:ext uri="{BB962C8B-B14F-4D97-AF65-F5344CB8AC3E}">
        <p14:creationId xmlns:p14="http://schemas.microsoft.com/office/powerpoint/2010/main" val="130608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D71-21AA-4339-AE59-9C59E68626B9}"/>
              </a:ext>
            </a:extLst>
          </p:cNvPr>
          <p:cNvSpPr>
            <a:spLocks noGrp="1"/>
          </p:cNvSpPr>
          <p:nvPr>
            <p:ph type="title"/>
          </p:nvPr>
        </p:nvSpPr>
        <p:spPr/>
        <p:txBody>
          <a:bodyPr/>
          <a:lstStyle/>
          <a:p>
            <a:r>
              <a:rPr lang="en-GB" dirty="0"/>
              <a:t>Decoration Blocks - Chests</a:t>
            </a:r>
          </a:p>
        </p:txBody>
      </p:sp>
      <p:sp>
        <p:nvSpPr>
          <p:cNvPr id="3" name="Content Placeholder 2">
            <a:extLst>
              <a:ext uri="{FF2B5EF4-FFF2-40B4-BE49-F238E27FC236}">
                <a16:creationId xmlns:a16="http://schemas.microsoft.com/office/drawing/2014/main" id="{D221B013-471C-4843-A5DE-8860AACCF588}"/>
              </a:ext>
            </a:extLst>
          </p:cNvPr>
          <p:cNvSpPr>
            <a:spLocks noGrp="1"/>
          </p:cNvSpPr>
          <p:nvPr>
            <p:ph idx="1"/>
          </p:nvPr>
        </p:nvSpPr>
        <p:spPr/>
        <p:txBody>
          <a:bodyPr/>
          <a:lstStyle/>
          <a:p>
            <a:r>
              <a:rPr lang="en-GB" dirty="0"/>
              <a:t>Chests are special blocks that allow you to store items in them.</a:t>
            </a:r>
          </a:p>
          <a:p>
            <a:r>
              <a:rPr lang="en-GB" dirty="0"/>
              <a:t>Once placed in the world you can access a chest by right clicking when looking at the chest.</a:t>
            </a:r>
          </a:p>
        </p:txBody>
      </p:sp>
      <p:sp>
        <p:nvSpPr>
          <p:cNvPr id="4" name="Slide Number Placeholder 3">
            <a:extLst>
              <a:ext uri="{FF2B5EF4-FFF2-40B4-BE49-F238E27FC236}">
                <a16:creationId xmlns:a16="http://schemas.microsoft.com/office/drawing/2014/main" id="{463A91B0-F92E-436D-A100-DF17900670DB}"/>
              </a:ext>
            </a:extLst>
          </p:cNvPr>
          <p:cNvSpPr>
            <a:spLocks noGrp="1"/>
          </p:cNvSpPr>
          <p:nvPr>
            <p:ph type="sldNum" sz="quarter" idx="12"/>
          </p:nvPr>
        </p:nvSpPr>
        <p:spPr/>
        <p:txBody>
          <a:bodyPr/>
          <a:lstStyle/>
          <a:p>
            <a:fld id="{21B7A90A-E1E6-4163-A4CA-54D387F0E16C}" type="slidenum">
              <a:rPr lang="en-GB" smtClean="0"/>
              <a:t>47</a:t>
            </a:fld>
            <a:endParaRPr lang="en-GB" dirty="0"/>
          </a:p>
        </p:txBody>
      </p:sp>
      <p:pic>
        <p:nvPicPr>
          <p:cNvPr id="5122" name="Picture 2" descr="Chest | Minecraft Wiki | Fandom">
            <a:extLst>
              <a:ext uri="{FF2B5EF4-FFF2-40B4-BE49-F238E27FC236}">
                <a16:creationId xmlns:a16="http://schemas.microsoft.com/office/drawing/2014/main" id="{4988CFF4-4145-4E57-8A3C-8DA6A0A24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ABAABDE-FC8F-4B88-9F36-02CA344B5AA5}"/>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Chest</a:t>
            </a:r>
          </a:p>
        </p:txBody>
      </p:sp>
    </p:spTree>
    <p:extLst>
      <p:ext uri="{BB962C8B-B14F-4D97-AF65-F5344CB8AC3E}">
        <p14:creationId xmlns:p14="http://schemas.microsoft.com/office/powerpoint/2010/main" val="1281531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F46E-C9C5-4C97-880F-A7E5E9B86D7E}"/>
              </a:ext>
            </a:extLst>
          </p:cNvPr>
          <p:cNvSpPr>
            <a:spLocks noGrp="1"/>
          </p:cNvSpPr>
          <p:nvPr>
            <p:ph type="title"/>
          </p:nvPr>
        </p:nvSpPr>
        <p:spPr/>
        <p:txBody>
          <a:bodyPr/>
          <a:lstStyle/>
          <a:p>
            <a:r>
              <a:rPr lang="en-GB" dirty="0"/>
              <a:t>Decoration Blocks - Ladders</a:t>
            </a:r>
          </a:p>
        </p:txBody>
      </p:sp>
      <p:sp>
        <p:nvSpPr>
          <p:cNvPr id="3" name="Content Placeholder 2">
            <a:extLst>
              <a:ext uri="{FF2B5EF4-FFF2-40B4-BE49-F238E27FC236}">
                <a16:creationId xmlns:a16="http://schemas.microsoft.com/office/drawing/2014/main" id="{BF462B43-4039-4596-B9A0-F05C16150A83}"/>
              </a:ext>
            </a:extLst>
          </p:cNvPr>
          <p:cNvSpPr>
            <a:spLocks noGrp="1"/>
          </p:cNvSpPr>
          <p:nvPr>
            <p:ph idx="1"/>
          </p:nvPr>
        </p:nvSpPr>
        <p:spPr/>
        <p:txBody>
          <a:bodyPr/>
          <a:lstStyle/>
          <a:p>
            <a:r>
              <a:rPr lang="en-GB" dirty="0"/>
              <a:t>Ladders are special items that can be placed on the side of blocks.</a:t>
            </a:r>
          </a:p>
          <a:p>
            <a:r>
              <a:rPr lang="en-GB" dirty="0"/>
              <a:t>Once placed ladders can be climbed by walking up to them and pressing ‘W’.</a:t>
            </a:r>
          </a:p>
        </p:txBody>
      </p:sp>
      <p:sp>
        <p:nvSpPr>
          <p:cNvPr id="4" name="Slide Number Placeholder 3">
            <a:extLst>
              <a:ext uri="{FF2B5EF4-FFF2-40B4-BE49-F238E27FC236}">
                <a16:creationId xmlns:a16="http://schemas.microsoft.com/office/drawing/2014/main" id="{450F27BA-28C4-402A-AAE3-1B93F649A6F7}"/>
              </a:ext>
            </a:extLst>
          </p:cNvPr>
          <p:cNvSpPr>
            <a:spLocks noGrp="1"/>
          </p:cNvSpPr>
          <p:nvPr>
            <p:ph type="sldNum" sz="quarter" idx="12"/>
          </p:nvPr>
        </p:nvSpPr>
        <p:spPr/>
        <p:txBody>
          <a:bodyPr/>
          <a:lstStyle/>
          <a:p>
            <a:fld id="{21B7A90A-E1E6-4163-A4CA-54D387F0E16C}" type="slidenum">
              <a:rPr lang="en-GB" smtClean="0"/>
              <a:t>48</a:t>
            </a:fld>
            <a:endParaRPr lang="en-GB" dirty="0"/>
          </a:p>
        </p:txBody>
      </p:sp>
      <p:sp>
        <p:nvSpPr>
          <p:cNvPr id="6" name="Content Placeholder 2">
            <a:extLst>
              <a:ext uri="{FF2B5EF4-FFF2-40B4-BE49-F238E27FC236}">
                <a16:creationId xmlns:a16="http://schemas.microsoft.com/office/drawing/2014/main" id="{05D27DFB-CDCC-4DFC-9268-F028D1F15728}"/>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Ladder</a:t>
            </a:r>
          </a:p>
        </p:txBody>
      </p:sp>
      <p:pic>
        <p:nvPicPr>
          <p:cNvPr id="6150" name="Picture 6" descr="Ladder | Minecraft Wiki | Fandom">
            <a:extLst>
              <a:ext uri="{FF2B5EF4-FFF2-40B4-BE49-F238E27FC236}">
                <a16:creationId xmlns:a16="http://schemas.microsoft.com/office/drawing/2014/main" id="{DD062DF7-0B85-46A2-A383-88596DE7B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49" y="3737351"/>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5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A8E0-C989-42D8-9312-2386822B57E3}"/>
              </a:ext>
            </a:extLst>
          </p:cNvPr>
          <p:cNvSpPr>
            <a:spLocks noGrp="1"/>
          </p:cNvSpPr>
          <p:nvPr>
            <p:ph type="title"/>
          </p:nvPr>
        </p:nvSpPr>
        <p:spPr/>
        <p:txBody>
          <a:bodyPr/>
          <a:lstStyle/>
          <a:p>
            <a:r>
              <a:rPr lang="en-GB" dirty="0"/>
              <a:t>Decoration Blocks - Signs</a:t>
            </a:r>
          </a:p>
        </p:txBody>
      </p:sp>
      <p:sp>
        <p:nvSpPr>
          <p:cNvPr id="3" name="Content Placeholder 2">
            <a:extLst>
              <a:ext uri="{FF2B5EF4-FFF2-40B4-BE49-F238E27FC236}">
                <a16:creationId xmlns:a16="http://schemas.microsoft.com/office/drawing/2014/main" id="{D4992E8D-B707-4045-8B5C-F370DF6D877E}"/>
              </a:ext>
            </a:extLst>
          </p:cNvPr>
          <p:cNvSpPr>
            <a:spLocks noGrp="1"/>
          </p:cNvSpPr>
          <p:nvPr>
            <p:ph idx="1"/>
          </p:nvPr>
        </p:nvSpPr>
        <p:spPr>
          <a:xfrm>
            <a:off x="838199" y="1825624"/>
            <a:ext cx="6779217" cy="4530725"/>
          </a:xfrm>
        </p:spPr>
        <p:txBody>
          <a:bodyPr>
            <a:normAutofit lnSpcReduction="10000"/>
          </a:bodyPr>
          <a:lstStyle/>
          <a:p>
            <a:r>
              <a:rPr lang="en-GB" dirty="0"/>
              <a:t>Signs are special items that can be placed on top of or on the side of other blocks.</a:t>
            </a:r>
          </a:p>
          <a:p>
            <a:r>
              <a:rPr lang="en-GB" dirty="0"/>
              <a:t>Once you place a sign, a menu will open that will allow you to customise the text on the sign.</a:t>
            </a:r>
          </a:p>
          <a:p>
            <a:r>
              <a:rPr lang="en-GB" dirty="0"/>
              <a:t>If you notice that you made a mistake after closing the text editor, you can destroy the sign by clicking the left mouse button and then replace the sign with a new one.</a:t>
            </a:r>
          </a:p>
        </p:txBody>
      </p:sp>
      <p:sp>
        <p:nvSpPr>
          <p:cNvPr id="4" name="Slide Number Placeholder 3">
            <a:extLst>
              <a:ext uri="{FF2B5EF4-FFF2-40B4-BE49-F238E27FC236}">
                <a16:creationId xmlns:a16="http://schemas.microsoft.com/office/drawing/2014/main" id="{5CDBA235-CC3A-4FFE-AF1B-2CC9F21136BC}"/>
              </a:ext>
            </a:extLst>
          </p:cNvPr>
          <p:cNvSpPr>
            <a:spLocks noGrp="1"/>
          </p:cNvSpPr>
          <p:nvPr>
            <p:ph type="sldNum" sz="quarter" idx="12"/>
          </p:nvPr>
        </p:nvSpPr>
        <p:spPr/>
        <p:txBody>
          <a:bodyPr/>
          <a:lstStyle/>
          <a:p>
            <a:fld id="{21B7A90A-E1E6-4163-A4CA-54D387F0E16C}" type="slidenum">
              <a:rPr lang="en-GB" smtClean="0"/>
              <a:t>49</a:t>
            </a:fld>
            <a:endParaRPr lang="en-GB" dirty="0"/>
          </a:p>
        </p:txBody>
      </p:sp>
      <p:pic>
        <p:nvPicPr>
          <p:cNvPr id="6" name="Picture 5">
            <a:extLst>
              <a:ext uri="{FF2B5EF4-FFF2-40B4-BE49-F238E27FC236}">
                <a16:creationId xmlns:a16="http://schemas.microsoft.com/office/drawing/2014/main" id="{88829A70-447B-48FB-B626-FF91073D909F}"/>
              </a:ext>
            </a:extLst>
          </p:cNvPr>
          <p:cNvPicPr>
            <a:picLocks noChangeAspect="1"/>
          </p:cNvPicPr>
          <p:nvPr/>
        </p:nvPicPr>
        <p:blipFill rotWithShape="1">
          <a:blip r:embed="rId2"/>
          <a:srcRect l="25982" t="14901" r="25637" b="21026"/>
          <a:stretch/>
        </p:blipFill>
        <p:spPr>
          <a:xfrm>
            <a:off x="8083657" y="2501833"/>
            <a:ext cx="3797085" cy="2998922"/>
          </a:xfrm>
          <a:prstGeom prst="rect">
            <a:avLst/>
          </a:prstGeom>
        </p:spPr>
      </p:pic>
    </p:spTree>
    <p:extLst>
      <p:ext uri="{BB962C8B-B14F-4D97-AF65-F5344CB8AC3E}">
        <p14:creationId xmlns:p14="http://schemas.microsoft.com/office/powerpoint/2010/main" val="18937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1F31D-64E7-4C46-87BA-3405B56102AE}"/>
              </a:ext>
            </a:extLst>
          </p:cNvPr>
          <p:cNvSpPr>
            <a:spLocks noGrp="1"/>
          </p:cNvSpPr>
          <p:nvPr>
            <p:ph type="title"/>
          </p:nvPr>
        </p:nvSpPr>
        <p:spPr/>
        <p:txBody>
          <a:bodyPr/>
          <a:lstStyle/>
          <a:p>
            <a:r>
              <a:rPr lang="en-GB" dirty="0"/>
              <a:t>Installing Minecraft</a:t>
            </a:r>
          </a:p>
        </p:txBody>
      </p:sp>
      <p:sp>
        <p:nvSpPr>
          <p:cNvPr id="5" name="Text Placeholder 4">
            <a:extLst>
              <a:ext uri="{FF2B5EF4-FFF2-40B4-BE49-F238E27FC236}">
                <a16:creationId xmlns:a16="http://schemas.microsoft.com/office/drawing/2014/main" id="{B95F6523-7838-4DA9-92F1-B2CB56907AB1}"/>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76968B3B-7E82-401D-B439-797C0CB0DA9D}"/>
              </a:ext>
            </a:extLst>
          </p:cNvPr>
          <p:cNvSpPr>
            <a:spLocks noGrp="1"/>
          </p:cNvSpPr>
          <p:nvPr>
            <p:ph type="sldNum" sz="quarter" idx="12"/>
          </p:nvPr>
        </p:nvSpPr>
        <p:spPr/>
        <p:txBody>
          <a:bodyPr/>
          <a:lstStyle/>
          <a:p>
            <a:fld id="{21B7A90A-E1E6-4163-A4CA-54D387F0E16C}" type="slidenum">
              <a:rPr lang="en-GB" smtClean="0"/>
              <a:t>5</a:t>
            </a:fld>
            <a:endParaRPr lang="en-GB"/>
          </a:p>
        </p:txBody>
      </p:sp>
    </p:spTree>
    <p:extLst>
      <p:ext uri="{BB962C8B-B14F-4D97-AF65-F5344CB8AC3E}">
        <p14:creationId xmlns:p14="http://schemas.microsoft.com/office/powerpoint/2010/main" val="973523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B55-EEF2-4AC5-A1CD-C91BD1B51711}"/>
              </a:ext>
            </a:extLst>
          </p:cNvPr>
          <p:cNvSpPr>
            <a:spLocks noGrp="1"/>
          </p:cNvSpPr>
          <p:nvPr>
            <p:ph type="title"/>
          </p:nvPr>
        </p:nvSpPr>
        <p:spPr/>
        <p:txBody>
          <a:bodyPr/>
          <a:lstStyle/>
          <a:p>
            <a:r>
              <a:rPr lang="en-GB" dirty="0"/>
              <a:t>Decoration Blocks - Beds</a:t>
            </a:r>
          </a:p>
        </p:txBody>
      </p:sp>
      <p:sp>
        <p:nvSpPr>
          <p:cNvPr id="3" name="Content Placeholder 2">
            <a:extLst>
              <a:ext uri="{FF2B5EF4-FFF2-40B4-BE49-F238E27FC236}">
                <a16:creationId xmlns:a16="http://schemas.microsoft.com/office/drawing/2014/main" id="{83AA0393-C10E-4155-8CD9-68F8254C2536}"/>
              </a:ext>
            </a:extLst>
          </p:cNvPr>
          <p:cNvSpPr>
            <a:spLocks noGrp="1"/>
          </p:cNvSpPr>
          <p:nvPr>
            <p:ph idx="1"/>
          </p:nvPr>
        </p:nvSpPr>
        <p:spPr/>
        <p:txBody>
          <a:bodyPr/>
          <a:lstStyle/>
          <a:p>
            <a:r>
              <a:rPr lang="en-GB" dirty="0"/>
              <a:t>Beds are special blocks that you can use to go to sleep to in the game.</a:t>
            </a:r>
          </a:p>
          <a:p>
            <a:r>
              <a:rPr lang="en-GB" dirty="0"/>
              <a:t>To go to sleep right click when facing a bed.</a:t>
            </a:r>
          </a:p>
          <a:p>
            <a:r>
              <a:rPr lang="en-GB" dirty="0"/>
              <a:t>You can only go to sleep during the night.</a:t>
            </a:r>
          </a:p>
        </p:txBody>
      </p:sp>
      <p:sp>
        <p:nvSpPr>
          <p:cNvPr id="4" name="Slide Number Placeholder 3">
            <a:extLst>
              <a:ext uri="{FF2B5EF4-FFF2-40B4-BE49-F238E27FC236}">
                <a16:creationId xmlns:a16="http://schemas.microsoft.com/office/drawing/2014/main" id="{FBC9AD94-0713-4237-BB28-4B63391B0A48}"/>
              </a:ext>
            </a:extLst>
          </p:cNvPr>
          <p:cNvSpPr>
            <a:spLocks noGrp="1"/>
          </p:cNvSpPr>
          <p:nvPr>
            <p:ph type="sldNum" sz="quarter" idx="12"/>
          </p:nvPr>
        </p:nvSpPr>
        <p:spPr/>
        <p:txBody>
          <a:bodyPr/>
          <a:lstStyle/>
          <a:p>
            <a:fld id="{21B7A90A-E1E6-4163-A4CA-54D387F0E16C}" type="slidenum">
              <a:rPr lang="en-GB" smtClean="0"/>
              <a:t>50</a:t>
            </a:fld>
            <a:endParaRPr lang="en-GB" dirty="0"/>
          </a:p>
        </p:txBody>
      </p:sp>
      <p:pic>
        <p:nvPicPr>
          <p:cNvPr id="8196" name="Picture 4">
            <a:extLst>
              <a:ext uri="{FF2B5EF4-FFF2-40B4-BE49-F238E27FC236}">
                <a16:creationId xmlns:a16="http://schemas.microsoft.com/office/drawing/2014/main" id="{ADEDA892-D988-423A-B7E5-F56EA7FDB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63537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5BABFA5-A176-4797-A67D-10ED40B7C60D}"/>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Bed</a:t>
            </a:r>
          </a:p>
        </p:txBody>
      </p:sp>
    </p:spTree>
    <p:extLst>
      <p:ext uri="{BB962C8B-B14F-4D97-AF65-F5344CB8AC3E}">
        <p14:creationId xmlns:p14="http://schemas.microsoft.com/office/powerpoint/2010/main" val="412478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17F5-0770-4595-9DD0-FB29F71A5EF3}"/>
              </a:ext>
            </a:extLst>
          </p:cNvPr>
          <p:cNvSpPr>
            <a:spLocks noGrp="1"/>
          </p:cNvSpPr>
          <p:nvPr>
            <p:ph type="title"/>
          </p:nvPr>
        </p:nvSpPr>
        <p:spPr/>
        <p:txBody>
          <a:bodyPr/>
          <a:lstStyle/>
          <a:p>
            <a:r>
              <a:rPr lang="en-GB" dirty="0"/>
              <a:t>Other Blocks - Doors</a:t>
            </a:r>
          </a:p>
        </p:txBody>
      </p:sp>
      <p:sp>
        <p:nvSpPr>
          <p:cNvPr id="3" name="Content Placeholder 2">
            <a:extLst>
              <a:ext uri="{FF2B5EF4-FFF2-40B4-BE49-F238E27FC236}">
                <a16:creationId xmlns:a16="http://schemas.microsoft.com/office/drawing/2014/main" id="{010C7DF2-3EF3-42F8-90DF-3C8BD99AD9DB}"/>
              </a:ext>
            </a:extLst>
          </p:cNvPr>
          <p:cNvSpPr>
            <a:spLocks noGrp="1"/>
          </p:cNvSpPr>
          <p:nvPr>
            <p:ph idx="1"/>
          </p:nvPr>
        </p:nvSpPr>
        <p:spPr/>
        <p:txBody>
          <a:bodyPr/>
          <a:lstStyle/>
          <a:p>
            <a:r>
              <a:rPr lang="en-GB" dirty="0"/>
              <a:t>Doors are special blocks that you can open and close.</a:t>
            </a:r>
          </a:p>
          <a:p>
            <a:r>
              <a:rPr lang="en-GB" dirty="0"/>
              <a:t>To open or close a door, face it and press the right mouse button.</a:t>
            </a:r>
          </a:p>
        </p:txBody>
      </p:sp>
      <p:sp>
        <p:nvSpPr>
          <p:cNvPr id="4" name="Slide Number Placeholder 3">
            <a:extLst>
              <a:ext uri="{FF2B5EF4-FFF2-40B4-BE49-F238E27FC236}">
                <a16:creationId xmlns:a16="http://schemas.microsoft.com/office/drawing/2014/main" id="{A952665F-8B00-458F-A572-4DA2F75D7436}"/>
              </a:ext>
            </a:extLst>
          </p:cNvPr>
          <p:cNvSpPr>
            <a:spLocks noGrp="1"/>
          </p:cNvSpPr>
          <p:nvPr>
            <p:ph type="sldNum" sz="quarter" idx="12"/>
          </p:nvPr>
        </p:nvSpPr>
        <p:spPr/>
        <p:txBody>
          <a:bodyPr/>
          <a:lstStyle/>
          <a:p>
            <a:fld id="{21B7A90A-E1E6-4163-A4CA-54D387F0E16C}" type="slidenum">
              <a:rPr lang="en-GB" smtClean="0"/>
              <a:t>51</a:t>
            </a:fld>
            <a:endParaRPr lang="en-GB" dirty="0"/>
          </a:p>
        </p:txBody>
      </p:sp>
      <p:pic>
        <p:nvPicPr>
          <p:cNvPr id="9218" name="Picture 2" descr="Door – Official Minecraft Wiki">
            <a:extLst>
              <a:ext uri="{FF2B5EF4-FFF2-40B4-BE49-F238E27FC236}">
                <a16:creationId xmlns:a16="http://schemas.microsoft.com/office/drawing/2014/main" id="{AEE0E91A-93CD-4E78-A6B7-61D952438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747BF84-453D-4396-84B9-590C0DE0CADA}"/>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Door</a:t>
            </a:r>
          </a:p>
        </p:txBody>
      </p:sp>
    </p:spTree>
    <p:extLst>
      <p:ext uri="{BB962C8B-B14F-4D97-AF65-F5344CB8AC3E}">
        <p14:creationId xmlns:p14="http://schemas.microsoft.com/office/powerpoint/2010/main" val="4029797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2C8C-0E20-4FA4-B507-EFC29B610C62}"/>
              </a:ext>
            </a:extLst>
          </p:cNvPr>
          <p:cNvSpPr>
            <a:spLocks noGrp="1"/>
          </p:cNvSpPr>
          <p:nvPr>
            <p:ph type="title"/>
          </p:nvPr>
        </p:nvSpPr>
        <p:spPr/>
        <p:txBody>
          <a:bodyPr/>
          <a:lstStyle/>
          <a:p>
            <a:r>
              <a:rPr lang="en-GB" dirty="0"/>
              <a:t>Finding Blocks	</a:t>
            </a:r>
          </a:p>
        </p:txBody>
      </p:sp>
      <p:sp>
        <p:nvSpPr>
          <p:cNvPr id="3" name="Content Placeholder 2">
            <a:extLst>
              <a:ext uri="{FF2B5EF4-FFF2-40B4-BE49-F238E27FC236}">
                <a16:creationId xmlns:a16="http://schemas.microsoft.com/office/drawing/2014/main" id="{FA0AB0EF-75C8-4AB9-AC13-082010D4D52E}"/>
              </a:ext>
            </a:extLst>
          </p:cNvPr>
          <p:cNvSpPr>
            <a:spLocks noGrp="1"/>
          </p:cNvSpPr>
          <p:nvPr>
            <p:ph idx="1"/>
          </p:nvPr>
        </p:nvSpPr>
        <p:spPr>
          <a:xfrm>
            <a:off x="838200" y="1825624"/>
            <a:ext cx="5686586" cy="4803775"/>
          </a:xfrm>
        </p:spPr>
        <p:txBody>
          <a:bodyPr>
            <a:normAutofit fontScale="92500" lnSpcReduction="10000"/>
          </a:bodyPr>
          <a:lstStyle/>
          <a:p>
            <a:r>
              <a:rPr lang="en-GB" dirty="0"/>
              <a:t>We’ve just scratched the surface of all the blocks that are in Minecraft.</a:t>
            </a:r>
          </a:p>
          <a:p>
            <a:r>
              <a:rPr lang="en-GB" dirty="0"/>
              <a:t>Explore as many of the remaining blocks as you can and see if any of them do anything special!</a:t>
            </a:r>
          </a:p>
          <a:p>
            <a:r>
              <a:rPr lang="en-GB" dirty="0"/>
              <a:t>If you are looking for a specific block you can click on the top-right-most tab of the inventory to access a search menu as shown in the image on the right.</a:t>
            </a:r>
          </a:p>
        </p:txBody>
      </p:sp>
      <p:sp>
        <p:nvSpPr>
          <p:cNvPr id="4" name="Slide Number Placeholder 3">
            <a:extLst>
              <a:ext uri="{FF2B5EF4-FFF2-40B4-BE49-F238E27FC236}">
                <a16:creationId xmlns:a16="http://schemas.microsoft.com/office/drawing/2014/main" id="{EB8E55C0-04E7-4EF9-905F-E94ECFC86082}"/>
              </a:ext>
            </a:extLst>
          </p:cNvPr>
          <p:cNvSpPr>
            <a:spLocks noGrp="1"/>
          </p:cNvSpPr>
          <p:nvPr>
            <p:ph type="sldNum" sz="quarter" idx="12"/>
          </p:nvPr>
        </p:nvSpPr>
        <p:spPr/>
        <p:txBody>
          <a:bodyPr/>
          <a:lstStyle/>
          <a:p>
            <a:fld id="{21B7A90A-E1E6-4163-A4CA-54D387F0E16C}" type="slidenum">
              <a:rPr lang="en-GB" smtClean="0"/>
              <a:t>52</a:t>
            </a:fld>
            <a:endParaRPr lang="en-GB" dirty="0"/>
          </a:p>
        </p:txBody>
      </p:sp>
      <p:pic>
        <p:nvPicPr>
          <p:cNvPr id="6" name="Picture 5">
            <a:extLst>
              <a:ext uri="{FF2B5EF4-FFF2-40B4-BE49-F238E27FC236}">
                <a16:creationId xmlns:a16="http://schemas.microsoft.com/office/drawing/2014/main" id="{EB581704-FB3E-4DA8-89D1-FCDB357B16CE}"/>
              </a:ext>
            </a:extLst>
          </p:cNvPr>
          <p:cNvPicPr>
            <a:picLocks noChangeAspect="1"/>
          </p:cNvPicPr>
          <p:nvPr/>
        </p:nvPicPr>
        <p:blipFill rotWithShape="1">
          <a:blip r:embed="rId2"/>
          <a:srcRect l="28528" t="17062" r="13844" b="15100"/>
          <a:stretch/>
        </p:blipFill>
        <p:spPr>
          <a:xfrm>
            <a:off x="6706891" y="2187474"/>
            <a:ext cx="5230678" cy="3672090"/>
          </a:xfrm>
          <a:prstGeom prst="rect">
            <a:avLst/>
          </a:prstGeom>
        </p:spPr>
      </p:pic>
    </p:spTree>
    <p:extLst>
      <p:ext uri="{BB962C8B-B14F-4D97-AF65-F5344CB8AC3E}">
        <p14:creationId xmlns:p14="http://schemas.microsoft.com/office/powerpoint/2010/main" val="3815428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7728-FAC0-4A45-9777-36C168CC18EC}"/>
              </a:ext>
            </a:extLst>
          </p:cNvPr>
          <p:cNvSpPr>
            <a:spLocks noGrp="1"/>
          </p:cNvSpPr>
          <p:nvPr>
            <p:ph type="title"/>
          </p:nvPr>
        </p:nvSpPr>
        <p:spPr/>
        <p:txBody>
          <a:bodyPr/>
          <a:lstStyle/>
          <a:p>
            <a:r>
              <a:rPr lang="en-GB" dirty="0"/>
              <a:t>Connecting to the Server</a:t>
            </a:r>
          </a:p>
        </p:txBody>
      </p:sp>
      <p:sp>
        <p:nvSpPr>
          <p:cNvPr id="3" name="Text Placeholder 2">
            <a:extLst>
              <a:ext uri="{FF2B5EF4-FFF2-40B4-BE49-F238E27FC236}">
                <a16:creationId xmlns:a16="http://schemas.microsoft.com/office/drawing/2014/main" id="{FC0C0254-87F5-4A6F-8482-EC002EAD6D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E926DF-4822-4B59-B9AD-BFC674FC0ED2}"/>
              </a:ext>
            </a:extLst>
          </p:cNvPr>
          <p:cNvSpPr>
            <a:spLocks noGrp="1"/>
          </p:cNvSpPr>
          <p:nvPr>
            <p:ph type="sldNum" sz="quarter" idx="12"/>
          </p:nvPr>
        </p:nvSpPr>
        <p:spPr/>
        <p:txBody>
          <a:bodyPr/>
          <a:lstStyle/>
          <a:p>
            <a:fld id="{21B7A90A-E1E6-4163-A4CA-54D387F0E16C}" type="slidenum">
              <a:rPr lang="en-GB" smtClean="0"/>
              <a:t>53</a:t>
            </a:fld>
            <a:endParaRPr lang="en-GB"/>
          </a:p>
        </p:txBody>
      </p:sp>
    </p:spTree>
    <p:extLst>
      <p:ext uri="{BB962C8B-B14F-4D97-AF65-F5344CB8AC3E}">
        <p14:creationId xmlns:p14="http://schemas.microsoft.com/office/powerpoint/2010/main" val="414474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6A48-3E26-459F-A6DF-FAAFBA95C4F4}"/>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E2804060-3466-4718-A136-65B17437FB7E}"/>
              </a:ext>
            </a:extLst>
          </p:cNvPr>
          <p:cNvSpPr>
            <a:spLocks noGrp="1"/>
          </p:cNvSpPr>
          <p:nvPr>
            <p:ph idx="1"/>
          </p:nvPr>
        </p:nvSpPr>
        <p:spPr/>
        <p:txBody>
          <a:bodyPr/>
          <a:lstStyle/>
          <a:p>
            <a:r>
              <a:rPr lang="en-GB" dirty="0"/>
              <a:t>From the Minecraft start menu shown on slide 19, click the ‘Multiplayer’ button.</a:t>
            </a:r>
          </a:p>
          <a:p>
            <a:r>
              <a:rPr lang="en-GB" dirty="0"/>
              <a:t>The game may ask for network permissions which an Admin user will need to approve.</a:t>
            </a:r>
          </a:p>
          <a:p>
            <a:r>
              <a:rPr lang="en-GB" dirty="0"/>
              <a:t>A disclaimer for online play may appear. You can proceed despite the warning knowing that the server we will be using has a strict code of conduct that everyone (including you) will have signed before being given access.</a:t>
            </a:r>
          </a:p>
          <a:p>
            <a:endParaRPr lang="en-GB" dirty="0"/>
          </a:p>
        </p:txBody>
      </p:sp>
      <p:sp>
        <p:nvSpPr>
          <p:cNvPr id="4" name="Slide Number Placeholder 3">
            <a:extLst>
              <a:ext uri="{FF2B5EF4-FFF2-40B4-BE49-F238E27FC236}">
                <a16:creationId xmlns:a16="http://schemas.microsoft.com/office/drawing/2014/main" id="{09A77C20-DD8D-4844-B36D-04A67CFCC800}"/>
              </a:ext>
            </a:extLst>
          </p:cNvPr>
          <p:cNvSpPr>
            <a:spLocks noGrp="1"/>
          </p:cNvSpPr>
          <p:nvPr>
            <p:ph type="sldNum" sz="quarter" idx="12"/>
          </p:nvPr>
        </p:nvSpPr>
        <p:spPr/>
        <p:txBody>
          <a:bodyPr/>
          <a:lstStyle/>
          <a:p>
            <a:fld id="{21B7A90A-E1E6-4163-A4CA-54D387F0E16C}" type="slidenum">
              <a:rPr lang="en-GB" smtClean="0"/>
              <a:t>54</a:t>
            </a:fld>
            <a:endParaRPr lang="en-GB" dirty="0"/>
          </a:p>
        </p:txBody>
      </p:sp>
    </p:spTree>
    <p:extLst>
      <p:ext uri="{BB962C8B-B14F-4D97-AF65-F5344CB8AC3E}">
        <p14:creationId xmlns:p14="http://schemas.microsoft.com/office/powerpoint/2010/main" val="2014750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D905-4870-432C-A7B0-24397C6CC8E7}"/>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536B9013-184D-4D41-A937-D1FFE949EE25}"/>
              </a:ext>
            </a:extLst>
          </p:cNvPr>
          <p:cNvSpPr>
            <a:spLocks noGrp="1"/>
          </p:cNvSpPr>
          <p:nvPr>
            <p:ph idx="1"/>
          </p:nvPr>
        </p:nvSpPr>
        <p:spPr>
          <a:xfrm>
            <a:off x="838200" y="1825625"/>
            <a:ext cx="5679558" cy="4351338"/>
          </a:xfrm>
        </p:spPr>
        <p:txBody>
          <a:bodyPr>
            <a:normAutofit fontScale="92500"/>
          </a:bodyPr>
          <a:lstStyle/>
          <a:p>
            <a:r>
              <a:rPr lang="en-GB" dirty="0"/>
              <a:t>You should see a window similar to the one shown on the right.</a:t>
            </a:r>
          </a:p>
          <a:p>
            <a:r>
              <a:rPr lang="en-GB" dirty="0"/>
              <a:t>Click on the ‘Add Server’ button.</a:t>
            </a:r>
          </a:p>
          <a:p>
            <a:r>
              <a:rPr lang="en-GB" dirty="0"/>
              <a:t>For the server name you can enter any name you would like.</a:t>
            </a:r>
          </a:p>
          <a:p>
            <a:r>
              <a:rPr lang="en-GB" dirty="0"/>
              <a:t>For the server address enter 51.38.77.121:25565.</a:t>
            </a:r>
          </a:p>
          <a:p>
            <a:r>
              <a:rPr lang="en-GB" dirty="0"/>
              <a:t>Click on the ‘Done’ button.</a:t>
            </a:r>
          </a:p>
          <a:p>
            <a:endParaRPr lang="en-GB" dirty="0"/>
          </a:p>
        </p:txBody>
      </p:sp>
      <p:sp>
        <p:nvSpPr>
          <p:cNvPr id="4" name="Slide Number Placeholder 3">
            <a:extLst>
              <a:ext uri="{FF2B5EF4-FFF2-40B4-BE49-F238E27FC236}">
                <a16:creationId xmlns:a16="http://schemas.microsoft.com/office/drawing/2014/main" id="{4484BF09-3036-4D3A-8121-14904A962DE7}"/>
              </a:ext>
            </a:extLst>
          </p:cNvPr>
          <p:cNvSpPr>
            <a:spLocks noGrp="1"/>
          </p:cNvSpPr>
          <p:nvPr>
            <p:ph type="sldNum" sz="quarter" idx="12"/>
          </p:nvPr>
        </p:nvSpPr>
        <p:spPr/>
        <p:txBody>
          <a:bodyPr/>
          <a:lstStyle/>
          <a:p>
            <a:fld id="{21B7A90A-E1E6-4163-A4CA-54D387F0E16C}" type="slidenum">
              <a:rPr lang="en-GB" smtClean="0"/>
              <a:t>55</a:t>
            </a:fld>
            <a:endParaRPr lang="en-GB" dirty="0"/>
          </a:p>
        </p:txBody>
      </p:sp>
      <p:pic>
        <p:nvPicPr>
          <p:cNvPr id="8" name="Picture 7">
            <a:extLst>
              <a:ext uri="{FF2B5EF4-FFF2-40B4-BE49-F238E27FC236}">
                <a16:creationId xmlns:a16="http://schemas.microsoft.com/office/drawing/2014/main" id="{D3A13AD6-F7E0-4291-92D4-7B7294C53FFD}"/>
              </a:ext>
            </a:extLst>
          </p:cNvPr>
          <p:cNvPicPr>
            <a:picLocks noChangeAspect="1"/>
          </p:cNvPicPr>
          <p:nvPr/>
        </p:nvPicPr>
        <p:blipFill>
          <a:blip r:embed="rId2"/>
          <a:stretch>
            <a:fillRect/>
          </a:stretch>
        </p:blipFill>
        <p:spPr>
          <a:xfrm>
            <a:off x="6628710" y="2480035"/>
            <a:ext cx="5161025" cy="3086968"/>
          </a:xfrm>
          <a:prstGeom prst="rect">
            <a:avLst/>
          </a:prstGeom>
        </p:spPr>
      </p:pic>
    </p:spTree>
    <p:extLst>
      <p:ext uri="{BB962C8B-B14F-4D97-AF65-F5344CB8AC3E}">
        <p14:creationId xmlns:p14="http://schemas.microsoft.com/office/powerpoint/2010/main" val="154400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D52E-4636-41B5-B837-D63F638047B5}"/>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4AAF70D2-F2DB-49D0-9444-7AEEF59B41F5}"/>
              </a:ext>
            </a:extLst>
          </p:cNvPr>
          <p:cNvSpPr>
            <a:spLocks noGrp="1"/>
          </p:cNvSpPr>
          <p:nvPr>
            <p:ph idx="1"/>
          </p:nvPr>
        </p:nvSpPr>
        <p:spPr>
          <a:xfrm>
            <a:off x="838200" y="1825625"/>
            <a:ext cx="4790243" cy="4351338"/>
          </a:xfrm>
        </p:spPr>
        <p:txBody>
          <a:bodyPr/>
          <a:lstStyle/>
          <a:p>
            <a:r>
              <a:rPr lang="en-GB" dirty="0"/>
              <a:t>The server should now appear on your list of servers as shown by the image on the right.</a:t>
            </a:r>
          </a:p>
          <a:p>
            <a:r>
              <a:rPr lang="en-GB" dirty="0"/>
              <a:t>Hover over the server you created with the mouse and click on the Play button (a triangle) that appears.</a:t>
            </a:r>
          </a:p>
        </p:txBody>
      </p:sp>
      <p:sp>
        <p:nvSpPr>
          <p:cNvPr id="4" name="Slide Number Placeholder 3">
            <a:extLst>
              <a:ext uri="{FF2B5EF4-FFF2-40B4-BE49-F238E27FC236}">
                <a16:creationId xmlns:a16="http://schemas.microsoft.com/office/drawing/2014/main" id="{09594712-FAD9-459F-89EE-E53874D9FFCF}"/>
              </a:ext>
            </a:extLst>
          </p:cNvPr>
          <p:cNvSpPr>
            <a:spLocks noGrp="1"/>
          </p:cNvSpPr>
          <p:nvPr>
            <p:ph type="sldNum" sz="quarter" idx="12"/>
          </p:nvPr>
        </p:nvSpPr>
        <p:spPr/>
        <p:txBody>
          <a:bodyPr/>
          <a:lstStyle/>
          <a:p>
            <a:fld id="{21B7A90A-E1E6-4163-A4CA-54D387F0E16C}" type="slidenum">
              <a:rPr lang="en-GB" smtClean="0"/>
              <a:t>56</a:t>
            </a:fld>
            <a:endParaRPr lang="en-GB" dirty="0"/>
          </a:p>
        </p:txBody>
      </p:sp>
      <p:pic>
        <p:nvPicPr>
          <p:cNvPr id="8" name="Picture 7">
            <a:extLst>
              <a:ext uri="{FF2B5EF4-FFF2-40B4-BE49-F238E27FC236}">
                <a16:creationId xmlns:a16="http://schemas.microsoft.com/office/drawing/2014/main" id="{A1BB6205-7677-443D-B1B4-A3E3FCA4CE59}"/>
              </a:ext>
            </a:extLst>
          </p:cNvPr>
          <p:cNvPicPr>
            <a:picLocks noChangeAspect="1"/>
          </p:cNvPicPr>
          <p:nvPr/>
        </p:nvPicPr>
        <p:blipFill>
          <a:blip r:embed="rId2"/>
          <a:stretch>
            <a:fillRect/>
          </a:stretch>
        </p:blipFill>
        <p:spPr>
          <a:xfrm>
            <a:off x="6242594" y="2303755"/>
            <a:ext cx="5593261" cy="3335672"/>
          </a:xfrm>
          <a:prstGeom prst="rect">
            <a:avLst/>
          </a:prstGeom>
        </p:spPr>
      </p:pic>
    </p:spTree>
    <p:extLst>
      <p:ext uri="{BB962C8B-B14F-4D97-AF65-F5344CB8AC3E}">
        <p14:creationId xmlns:p14="http://schemas.microsoft.com/office/powerpoint/2010/main" val="1236666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9905-5B64-42CF-A6A6-63DDE2B1907E}"/>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7E12DBEB-DDDD-45BE-8653-B33E5569F5F0}"/>
              </a:ext>
            </a:extLst>
          </p:cNvPr>
          <p:cNvSpPr>
            <a:spLocks noGrp="1"/>
          </p:cNvSpPr>
          <p:nvPr>
            <p:ph idx="1"/>
          </p:nvPr>
        </p:nvSpPr>
        <p:spPr/>
        <p:txBody>
          <a:bodyPr/>
          <a:lstStyle/>
          <a:p>
            <a:r>
              <a:rPr lang="en-GB" dirty="0"/>
              <a:t>You may encounter an issue when attempting to connect to the server as shown on the following two slides.</a:t>
            </a:r>
          </a:p>
          <a:p>
            <a:r>
              <a:rPr lang="en-GB" dirty="0"/>
              <a:t>There are periods when the server will be unavailable and thus it will be normal that you can’t access the server.</a:t>
            </a:r>
          </a:p>
          <a:p>
            <a:r>
              <a:rPr lang="en-GB" dirty="0"/>
              <a:t>Try connecting again when you know the server will be available e.g. during the Minecraft sessions of the festival.</a:t>
            </a:r>
          </a:p>
          <a:p>
            <a:r>
              <a:rPr lang="en-GB" dirty="0"/>
              <a:t>If you still can’t connect to the server please contact a Student Ambassador or Staff Member via Aula and let them about the the issues you are experiencing. </a:t>
            </a:r>
          </a:p>
        </p:txBody>
      </p:sp>
      <p:sp>
        <p:nvSpPr>
          <p:cNvPr id="4" name="Slide Number Placeholder 3">
            <a:extLst>
              <a:ext uri="{FF2B5EF4-FFF2-40B4-BE49-F238E27FC236}">
                <a16:creationId xmlns:a16="http://schemas.microsoft.com/office/drawing/2014/main" id="{83B23B73-0935-4D34-A6BA-95FD7B379A72}"/>
              </a:ext>
            </a:extLst>
          </p:cNvPr>
          <p:cNvSpPr>
            <a:spLocks noGrp="1"/>
          </p:cNvSpPr>
          <p:nvPr>
            <p:ph type="sldNum" sz="quarter" idx="12"/>
          </p:nvPr>
        </p:nvSpPr>
        <p:spPr/>
        <p:txBody>
          <a:bodyPr/>
          <a:lstStyle/>
          <a:p>
            <a:fld id="{21B7A90A-E1E6-4163-A4CA-54D387F0E16C}" type="slidenum">
              <a:rPr lang="en-GB" smtClean="0"/>
              <a:t>57</a:t>
            </a:fld>
            <a:endParaRPr lang="en-GB" dirty="0"/>
          </a:p>
        </p:txBody>
      </p:sp>
    </p:spTree>
    <p:extLst>
      <p:ext uri="{BB962C8B-B14F-4D97-AF65-F5344CB8AC3E}">
        <p14:creationId xmlns:p14="http://schemas.microsoft.com/office/powerpoint/2010/main" val="2940104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0F4BC-5A67-48CA-BC9A-B152A2393D90}"/>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C513FAB-850C-4C93-8E44-E66995063D2D}"/>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82496AC-E508-40F4-A0F0-130030F2DD22}"/>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486054A9-36CE-4924-916A-ADF70C4B52A3}"/>
              </a:ext>
            </a:extLst>
          </p:cNvPr>
          <p:cNvPicPr>
            <a:picLocks noChangeAspect="1"/>
          </p:cNvPicPr>
          <p:nvPr/>
        </p:nvPicPr>
        <p:blipFill>
          <a:blip r:embed="rId2"/>
          <a:stretch>
            <a:fillRect/>
          </a:stretch>
        </p:blipFill>
        <p:spPr>
          <a:xfrm>
            <a:off x="0" y="125134"/>
            <a:ext cx="12192000" cy="6607731"/>
          </a:xfrm>
          <a:prstGeom prst="rect">
            <a:avLst/>
          </a:prstGeom>
        </p:spPr>
      </p:pic>
    </p:spTree>
    <p:extLst>
      <p:ext uri="{BB962C8B-B14F-4D97-AF65-F5344CB8AC3E}">
        <p14:creationId xmlns:p14="http://schemas.microsoft.com/office/powerpoint/2010/main" val="1973095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7A141-FA56-48C1-8A18-D34FF7B778F8}"/>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7365392-3835-4E81-A072-0252C86A6FB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8F49A20-D4A3-4748-A37A-AAD9E9B7394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E84F9CC-3AC3-4324-9895-CF5CAB6DFFE2}"/>
              </a:ext>
            </a:extLst>
          </p:cNvPr>
          <p:cNvSpPr>
            <a:spLocks noGrp="1"/>
          </p:cNvSpPr>
          <p:nvPr>
            <p:ph type="sldNum" sz="quarter" idx="12"/>
          </p:nvPr>
        </p:nvSpPr>
        <p:spPr/>
        <p:txBody>
          <a:bodyPr/>
          <a:lstStyle/>
          <a:p>
            <a:fld id="{21B7A90A-E1E6-4163-A4CA-54D387F0E16C}" type="slidenum">
              <a:rPr lang="en-GB" smtClean="0"/>
              <a:t>59</a:t>
            </a:fld>
            <a:endParaRPr lang="en-GB" dirty="0"/>
          </a:p>
        </p:txBody>
      </p:sp>
      <p:pic>
        <p:nvPicPr>
          <p:cNvPr id="6" name="Picture 5">
            <a:extLst>
              <a:ext uri="{FF2B5EF4-FFF2-40B4-BE49-F238E27FC236}">
                <a16:creationId xmlns:a16="http://schemas.microsoft.com/office/drawing/2014/main" id="{F16C5484-3FF9-47F2-B99A-C4900D85BA9F}"/>
              </a:ext>
            </a:extLst>
          </p:cNvPr>
          <p:cNvPicPr>
            <a:picLocks noChangeAspect="1"/>
          </p:cNvPicPr>
          <p:nvPr/>
        </p:nvPicPr>
        <p:blipFill>
          <a:blip r:embed="rId2"/>
          <a:stretch>
            <a:fillRect/>
          </a:stretch>
        </p:blipFill>
        <p:spPr>
          <a:xfrm>
            <a:off x="0" y="125134"/>
            <a:ext cx="12192000" cy="6607731"/>
          </a:xfrm>
          <a:prstGeom prst="rect">
            <a:avLst/>
          </a:prstGeom>
        </p:spPr>
      </p:pic>
    </p:spTree>
    <p:extLst>
      <p:ext uri="{BB962C8B-B14F-4D97-AF65-F5344CB8AC3E}">
        <p14:creationId xmlns:p14="http://schemas.microsoft.com/office/powerpoint/2010/main" val="30483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126A-7740-4197-962B-480B82ADD393}"/>
              </a:ext>
            </a:extLst>
          </p:cNvPr>
          <p:cNvSpPr>
            <a:spLocks noGrp="1"/>
          </p:cNvSpPr>
          <p:nvPr>
            <p:ph type="title"/>
          </p:nvPr>
        </p:nvSpPr>
        <p:spPr/>
        <p:txBody>
          <a:bodyPr/>
          <a:lstStyle/>
          <a:p>
            <a:r>
              <a:rPr lang="en-GB" dirty="0"/>
              <a:t>Installing Minecraft</a:t>
            </a:r>
          </a:p>
        </p:txBody>
      </p:sp>
      <p:sp>
        <p:nvSpPr>
          <p:cNvPr id="3" name="Content Placeholder 2">
            <a:extLst>
              <a:ext uri="{FF2B5EF4-FFF2-40B4-BE49-F238E27FC236}">
                <a16:creationId xmlns:a16="http://schemas.microsoft.com/office/drawing/2014/main" id="{EB54EA84-2265-4498-A371-439F1FF0B639}"/>
              </a:ext>
            </a:extLst>
          </p:cNvPr>
          <p:cNvSpPr>
            <a:spLocks noGrp="1"/>
          </p:cNvSpPr>
          <p:nvPr>
            <p:ph idx="1"/>
          </p:nvPr>
        </p:nvSpPr>
        <p:spPr>
          <a:xfrm>
            <a:off x="838200" y="1825625"/>
            <a:ext cx="10515600" cy="4965792"/>
          </a:xfrm>
        </p:spPr>
        <p:txBody>
          <a:bodyPr>
            <a:normAutofit/>
          </a:bodyPr>
          <a:lstStyle/>
          <a:p>
            <a:r>
              <a:rPr lang="en-GB" dirty="0"/>
              <a:t>The following instructions are for Windows 10 devices. Some steps may be different if you are using an alternative operating system.</a:t>
            </a:r>
          </a:p>
          <a:p>
            <a:r>
              <a:rPr lang="en-GB" dirty="0"/>
              <a:t>To install Minecraft go to </a:t>
            </a:r>
            <a:r>
              <a:rPr lang="en-GB" dirty="0">
                <a:solidFill>
                  <a:schemeClr val="accent5"/>
                </a:solidFill>
                <a:hlinkClick r:id="rId2">
                  <a:extLst>
                    <a:ext uri="{A12FA001-AC4F-418D-AE19-62706E023703}">
                      <ahyp:hlinkClr xmlns:ahyp="http://schemas.microsoft.com/office/drawing/2018/hyperlinkcolor" val="tx"/>
                    </a:ext>
                  </a:extLst>
                </a:hlinkClick>
              </a:rPr>
              <a:t>https://www.minecraft.net/en-us/download/</a:t>
            </a:r>
            <a:r>
              <a:rPr lang="en-GB" dirty="0">
                <a:solidFill>
                  <a:schemeClr val="accent5"/>
                </a:solidFill>
              </a:rPr>
              <a:t> </a:t>
            </a:r>
            <a:r>
              <a:rPr lang="en-GB" dirty="0"/>
              <a:t>and click on the download button (as shown on the next slide).</a:t>
            </a:r>
          </a:p>
          <a:p>
            <a:r>
              <a:rPr lang="en-GB" dirty="0"/>
              <a:t>This will download an installer than you can click on to install Minecraft. Follow the on-screen instructions, accepting each option as you progress. You may need Admin permission to complete the installation.</a:t>
            </a:r>
          </a:p>
          <a:p>
            <a:endParaRPr lang="en-GB" dirty="0"/>
          </a:p>
        </p:txBody>
      </p:sp>
      <p:sp>
        <p:nvSpPr>
          <p:cNvPr id="7" name="Slide Number Placeholder 6">
            <a:extLst>
              <a:ext uri="{FF2B5EF4-FFF2-40B4-BE49-F238E27FC236}">
                <a16:creationId xmlns:a16="http://schemas.microsoft.com/office/drawing/2014/main" id="{6C7E0918-AF1B-41DB-A3FF-78F34B6CB255}"/>
              </a:ext>
            </a:extLst>
          </p:cNvPr>
          <p:cNvSpPr>
            <a:spLocks noGrp="1"/>
          </p:cNvSpPr>
          <p:nvPr>
            <p:ph type="sldNum" sz="quarter" idx="12"/>
          </p:nvPr>
        </p:nvSpPr>
        <p:spPr/>
        <p:txBody>
          <a:bodyPr/>
          <a:lstStyle/>
          <a:p>
            <a:fld id="{21B7A90A-E1E6-4163-A4CA-54D387F0E16C}" type="slidenum">
              <a:rPr lang="en-GB" smtClean="0"/>
              <a:t>6</a:t>
            </a:fld>
            <a:endParaRPr lang="en-GB" dirty="0"/>
          </a:p>
        </p:txBody>
      </p:sp>
    </p:spTree>
    <p:extLst>
      <p:ext uri="{BB962C8B-B14F-4D97-AF65-F5344CB8AC3E}">
        <p14:creationId xmlns:p14="http://schemas.microsoft.com/office/powerpoint/2010/main" val="1412082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8076EE-D286-49A0-A884-AEE8A05AA7E6}"/>
              </a:ext>
            </a:extLst>
          </p:cNvPr>
          <p:cNvSpPr>
            <a:spLocks noGrp="1"/>
          </p:cNvSpPr>
          <p:nvPr>
            <p:ph type="title"/>
          </p:nvPr>
        </p:nvSpPr>
        <p:spPr/>
        <p:txBody>
          <a:bodyPr/>
          <a:lstStyle/>
          <a:p>
            <a:r>
              <a:rPr lang="en-GB" dirty="0"/>
              <a:t>Using In-Game Chat</a:t>
            </a:r>
          </a:p>
        </p:txBody>
      </p:sp>
      <p:sp>
        <p:nvSpPr>
          <p:cNvPr id="6" name="Text Placeholder 5">
            <a:extLst>
              <a:ext uri="{FF2B5EF4-FFF2-40B4-BE49-F238E27FC236}">
                <a16:creationId xmlns:a16="http://schemas.microsoft.com/office/drawing/2014/main" id="{ABFF98F5-C982-49B6-9F66-42DF7122BBB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A4130CF-C565-413B-B23A-81246D0A051C}"/>
              </a:ext>
            </a:extLst>
          </p:cNvPr>
          <p:cNvSpPr>
            <a:spLocks noGrp="1"/>
          </p:cNvSpPr>
          <p:nvPr>
            <p:ph type="sldNum" sz="quarter" idx="12"/>
          </p:nvPr>
        </p:nvSpPr>
        <p:spPr/>
        <p:txBody>
          <a:bodyPr/>
          <a:lstStyle/>
          <a:p>
            <a:fld id="{21B7A90A-E1E6-4163-A4CA-54D387F0E16C}" type="slidenum">
              <a:rPr lang="en-GB" smtClean="0"/>
              <a:t>60</a:t>
            </a:fld>
            <a:endParaRPr lang="en-GB" dirty="0"/>
          </a:p>
        </p:txBody>
      </p:sp>
    </p:spTree>
    <p:extLst>
      <p:ext uri="{BB962C8B-B14F-4D97-AF65-F5344CB8AC3E}">
        <p14:creationId xmlns:p14="http://schemas.microsoft.com/office/powerpoint/2010/main" val="3431050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EC6D7C-AD8B-40D6-B61D-EAC167C48291}"/>
              </a:ext>
            </a:extLst>
          </p:cNvPr>
          <p:cNvSpPr>
            <a:spLocks noGrp="1"/>
          </p:cNvSpPr>
          <p:nvPr>
            <p:ph type="title"/>
          </p:nvPr>
        </p:nvSpPr>
        <p:spPr/>
        <p:txBody>
          <a:bodyPr/>
          <a:lstStyle/>
          <a:p>
            <a:r>
              <a:rPr lang="en-GB" dirty="0"/>
              <a:t>In-Game Chat</a:t>
            </a:r>
          </a:p>
        </p:txBody>
      </p:sp>
      <p:sp>
        <p:nvSpPr>
          <p:cNvPr id="6" name="Content Placeholder 5">
            <a:extLst>
              <a:ext uri="{FF2B5EF4-FFF2-40B4-BE49-F238E27FC236}">
                <a16:creationId xmlns:a16="http://schemas.microsoft.com/office/drawing/2014/main" id="{022CC40F-788E-4CB9-9BD2-827DB0B6F935}"/>
              </a:ext>
            </a:extLst>
          </p:cNvPr>
          <p:cNvSpPr>
            <a:spLocks noGrp="1"/>
          </p:cNvSpPr>
          <p:nvPr>
            <p:ph idx="1"/>
          </p:nvPr>
        </p:nvSpPr>
        <p:spPr>
          <a:xfrm>
            <a:off x="838200" y="1825625"/>
            <a:ext cx="10515600" cy="4667250"/>
          </a:xfrm>
        </p:spPr>
        <p:txBody>
          <a:bodyPr>
            <a:normAutofit/>
          </a:bodyPr>
          <a:lstStyle/>
          <a:p>
            <a:r>
              <a:rPr lang="en-GB" dirty="0"/>
              <a:t>Minecraft has an in-game chat that you can use to communicate with other players.</a:t>
            </a:r>
          </a:p>
          <a:p>
            <a:r>
              <a:rPr lang="en-GB" dirty="0"/>
              <a:t>Chat is only available in multiplayer games.</a:t>
            </a:r>
          </a:p>
          <a:p>
            <a:r>
              <a:rPr lang="en-GB" dirty="0"/>
              <a:t>When in a multiplayer game press the ‘T’ key on your keyboard to open the chat menu.</a:t>
            </a:r>
          </a:p>
          <a:p>
            <a:r>
              <a:rPr lang="en-GB" dirty="0"/>
              <a:t>Once opened you can type the message that you would like to send.</a:t>
            </a:r>
          </a:p>
          <a:p>
            <a:r>
              <a:rPr lang="en-GB" dirty="0"/>
              <a:t>Once you are happy with the message press the ‘Enter’ key to send the message (see the next slide).</a:t>
            </a:r>
          </a:p>
        </p:txBody>
      </p:sp>
      <p:sp>
        <p:nvSpPr>
          <p:cNvPr id="4" name="Slide Number Placeholder 3">
            <a:extLst>
              <a:ext uri="{FF2B5EF4-FFF2-40B4-BE49-F238E27FC236}">
                <a16:creationId xmlns:a16="http://schemas.microsoft.com/office/drawing/2014/main" id="{0BAF0A05-C0FB-4632-A7B4-E54FD5ED5EDE}"/>
              </a:ext>
            </a:extLst>
          </p:cNvPr>
          <p:cNvSpPr>
            <a:spLocks noGrp="1"/>
          </p:cNvSpPr>
          <p:nvPr>
            <p:ph type="sldNum" sz="quarter" idx="12"/>
          </p:nvPr>
        </p:nvSpPr>
        <p:spPr/>
        <p:txBody>
          <a:bodyPr/>
          <a:lstStyle/>
          <a:p>
            <a:fld id="{21B7A90A-E1E6-4163-A4CA-54D387F0E16C}" type="slidenum">
              <a:rPr lang="en-GB" smtClean="0"/>
              <a:t>61</a:t>
            </a:fld>
            <a:endParaRPr lang="en-GB"/>
          </a:p>
        </p:txBody>
      </p:sp>
    </p:spTree>
    <p:extLst>
      <p:ext uri="{BB962C8B-B14F-4D97-AF65-F5344CB8AC3E}">
        <p14:creationId xmlns:p14="http://schemas.microsoft.com/office/powerpoint/2010/main" val="11189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0417C2-6E0E-459D-A022-18DCA224E87B}"/>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AB3FC64-A0F3-4D28-BDAF-112250F2C6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BA2365E-9EEA-4459-8944-8359BBDA39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445C77B-FC4D-46FA-9BD6-9D1EED01E1D5}"/>
              </a:ext>
            </a:extLst>
          </p:cNvPr>
          <p:cNvSpPr>
            <a:spLocks noGrp="1"/>
          </p:cNvSpPr>
          <p:nvPr>
            <p:ph type="sldNum" sz="quarter" idx="12"/>
          </p:nvPr>
        </p:nvSpPr>
        <p:spPr/>
        <p:txBody>
          <a:bodyPr/>
          <a:lstStyle/>
          <a:p>
            <a:fld id="{21B7A90A-E1E6-4163-A4CA-54D387F0E16C}" type="slidenum">
              <a:rPr lang="en-GB" smtClean="0"/>
              <a:t>62</a:t>
            </a:fld>
            <a:endParaRPr lang="en-GB" dirty="0"/>
          </a:p>
        </p:txBody>
      </p:sp>
      <p:pic>
        <p:nvPicPr>
          <p:cNvPr id="6" name="Picture 5">
            <a:extLst>
              <a:ext uri="{FF2B5EF4-FFF2-40B4-BE49-F238E27FC236}">
                <a16:creationId xmlns:a16="http://schemas.microsoft.com/office/drawing/2014/main" id="{AC574221-2F82-4165-9D66-F6F4ED8A2B56}"/>
              </a:ext>
            </a:extLst>
          </p:cNvPr>
          <p:cNvPicPr>
            <a:picLocks noChangeAspect="1"/>
          </p:cNvPicPr>
          <p:nvPr/>
        </p:nvPicPr>
        <p:blipFill>
          <a:blip r:embed="rId2"/>
          <a:stretch>
            <a:fillRect/>
          </a:stretch>
        </p:blipFill>
        <p:spPr>
          <a:xfrm>
            <a:off x="346246" y="0"/>
            <a:ext cx="11499507" cy="6858000"/>
          </a:xfrm>
          <a:prstGeom prst="rect">
            <a:avLst/>
          </a:prstGeom>
        </p:spPr>
      </p:pic>
    </p:spTree>
    <p:extLst>
      <p:ext uri="{BB962C8B-B14F-4D97-AF65-F5344CB8AC3E}">
        <p14:creationId xmlns:p14="http://schemas.microsoft.com/office/powerpoint/2010/main" val="2904569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C72D-9151-48C7-B1AE-583B901B482C}"/>
              </a:ext>
            </a:extLst>
          </p:cNvPr>
          <p:cNvSpPr>
            <a:spLocks noGrp="1"/>
          </p:cNvSpPr>
          <p:nvPr>
            <p:ph type="title"/>
          </p:nvPr>
        </p:nvSpPr>
        <p:spPr/>
        <p:txBody>
          <a:bodyPr/>
          <a:lstStyle/>
          <a:p>
            <a:r>
              <a:rPr lang="en-GB" dirty="0"/>
              <a:t>In-Game Chat</a:t>
            </a:r>
          </a:p>
        </p:txBody>
      </p:sp>
      <p:sp>
        <p:nvSpPr>
          <p:cNvPr id="3" name="Content Placeholder 2">
            <a:extLst>
              <a:ext uri="{FF2B5EF4-FFF2-40B4-BE49-F238E27FC236}">
                <a16:creationId xmlns:a16="http://schemas.microsoft.com/office/drawing/2014/main" id="{5E03F4DA-353F-432A-9E7B-DD1F4F1283EC}"/>
              </a:ext>
            </a:extLst>
          </p:cNvPr>
          <p:cNvSpPr>
            <a:spLocks noGrp="1"/>
          </p:cNvSpPr>
          <p:nvPr>
            <p:ph idx="1"/>
          </p:nvPr>
        </p:nvSpPr>
        <p:spPr/>
        <p:txBody>
          <a:bodyPr/>
          <a:lstStyle/>
          <a:p>
            <a:r>
              <a:rPr lang="en-GB" dirty="0"/>
              <a:t>The message you send will be visible to all players currently playing the game.</a:t>
            </a:r>
          </a:p>
          <a:p>
            <a:r>
              <a:rPr lang="en-GB" dirty="0"/>
              <a:t>The messages you write in chat should always be clean and respectful.</a:t>
            </a:r>
          </a:p>
          <a:p>
            <a:endParaRPr lang="en-GB" dirty="0"/>
          </a:p>
        </p:txBody>
      </p:sp>
      <p:sp>
        <p:nvSpPr>
          <p:cNvPr id="4" name="Slide Number Placeholder 3">
            <a:extLst>
              <a:ext uri="{FF2B5EF4-FFF2-40B4-BE49-F238E27FC236}">
                <a16:creationId xmlns:a16="http://schemas.microsoft.com/office/drawing/2014/main" id="{7D8D518A-08A7-47DA-8D4A-B7E4B53B1289}"/>
              </a:ext>
            </a:extLst>
          </p:cNvPr>
          <p:cNvSpPr>
            <a:spLocks noGrp="1"/>
          </p:cNvSpPr>
          <p:nvPr>
            <p:ph type="sldNum" sz="quarter" idx="12"/>
          </p:nvPr>
        </p:nvSpPr>
        <p:spPr/>
        <p:txBody>
          <a:bodyPr/>
          <a:lstStyle/>
          <a:p>
            <a:fld id="{21B7A90A-E1E6-4163-A4CA-54D387F0E16C}" type="slidenum">
              <a:rPr lang="en-GB" smtClean="0"/>
              <a:t>63</a:t>
            </a:fld>
            <a:endParaRPr lang="en-GB" dirty="0"/>
          </a:p>
        </p:txBody>
      </p:sp>
    </p:spTree>
    <p:extLst>
      <p:ext uri="{BB962C8B-B14F-4D97-AF65-F5344CB8AC3E}">
        <p14:creationId xmlns:p14="http://schemas.microsoft.com/office/powerpoint/2010/main" val="93296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3890062F-9DFA-480B-AF30-F095B5E07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
            <a:ext cx="12192000" cy="72085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870292D-CE32-475E-A574-04187110CC63}"/>
              </a:ext>
            </a:extLst>
          </p:cNvPr>
          <p:cNvSpPr>
            <a:spLocks noGrp="1"/>
          </p:cNvSpPr>
          <p:nvPr>
            <p:ph type="title"/>
          </p:nvPr>
        </p:nvSpPr>
        <p:spPr/>
        <p:txBody>
          <a:bodyPr/>
          <a:lstStyle/>
          <a:p>
            <a:r>
              <a:rPr lang="en-GB" dirty="0"/>
              <a:t>The End</a:t>
            </a:r>
          </a:p>
        </p:txBody>
      </p:sp>
      <p:sp>
        <p:nvSpPr>
          <p:cNvPr id="6" name="Text Placeholder 5">
            <a:extLst>
              <a:ext uri="{FF2B5EF4-FFF2-40B4-BE49-F238E27FC236}">
                <a16:creationId xmlns:a16="http://schemas.microsoft.com/office/drawing/2014/main" id="{C2BB73DC-482E-4DDC-9C52-FA62F8F40E4E}"/>
              </a:ext>
            </a:extLst>
          </p:cNvPr>
          <p:cNvSpPr>
            <a:spLocks noGrp="1"/>
          </p:cNvSpPr>
          <p:nvPr>
            <p:ph type="body" idx="1"/>
          </p:nvPr>
        </p:nvSpPr>
        <p:spPr/>
        <p:txBody>
          <a:bodyPr/>
          <a:lstStyle/>
          <a:p>
            <a:r>
              <a:rPr lang="en-GB" dirty="0">
                <a:solidFill>
                  <a:schemeClr val="bg1"/>
                </a:solidFill>
              </a:rPr>
              <a:t>If you have any questions feel free to ask Student Ambassadors or Members of Staff.</a:t>
            </a:r>
          </a:p>
        </p:txBody>
      </p:sp>
      <p:sp>
        <p:nvSpPr>
          <p:cNvPr id="4" name="Slide Number Placeholder 3">
            <a:extLst>
              <a:ext uri="{FF2B5EF4-FFF2-40B4-BE49-F238E27FC236}">
                <a16:creationId xmlns:a16="http://schemas.microsoft.com/office/drawing/2014/main" id="{9105FBC4-65D5-4089-A582-1AA6BF90E805}"/>
              </a:ext>
            </a:extLst>
          </p:cNvPr>
          <p:cNvSpPr>
            <a:spLocks noGrp="1"/>
          </p:cNvSpPr>
          <p:nvPr>
            <p:ph type="sldNum" sz="quarter" idx="12"/>
          </p:nvPr>
        </p:nvSpPr>
        <p:spPr/>
        <p:txBody>
          <a:bodyPr/>
          <a:lstStyle/>
          <a:p>
            <a:fld id="{21B7A90A-E1E6-4163-A4CA-54D387F0E16C}" type="slidenum">
              <a:rPr lang="en-GB" smtClean="0"/>
              <a:t>64</a:t>
            </a:fld>
            <a:endParaRPr lang="en-GB" dirty="0"/>
          </a:p>
        </p:txBody>
      </p:sp>
    </p:spTree>
    <p:extLst>
      <p:ext uri="{BB962C8B-B14F-4D97-AF65-F5344CB8AC3E}">
        <p14:creationId xmlns:p14="http://schemas.microsoft.com/office/powerpoint/2010/main" val="110614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6E1FB6-6BF8-49BD-A74C-D574DA1C02C6}"/>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6224C4-7086-4747-8C21-D135E9FAC8D8}"/>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34CECD35-64FC-468B-AFE5-65A2C664FBF4}"/>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67546137-10C5-4182-A126-55E17B9B1A00}"/>
              </a:ext>
            </a:extLst>
          </p:cNvPr>
          <p:cNvPicPr>
            <a:picLocks noChangeAspect="1"/>
          </p:cNvPicPr>
          <p:nvPr/>
        </p:nvPicPr>
        <p:blipFill>
          <a:blip r:embed="rId2"/>
          <a:stretch>
            <a:fillRect/>
          </a:stretch>
        </p:blipFill>
        <p:spPr>
          <a:xfrm>
            <a:off x="0" y="127000"/>
            <a:ext cx="12192000" cy="6604000"/>
          </a:xfrm>
          <a:prstGeom prst="rect">
            <a:avLst/>
          </a:prstGeom>
        </p:spPr>
      </p:pic>
      <p:sp>
        <p:nvSpPr>
          <p:cNvPr id="8" name="Slide Number Placeholder 7">
            <a:extLst>
              <a:ext uri="{FF2B5EF4-FFF2-40B4-BE49-F238E27FC236}">
                <a16:creationId xmlns:a16="http://schemas.microsoft.com/office/drawing/2014/main" id="{05FFEADF-BFC6-49DA-B16B-EACD9433994F}"/>
              </a:ext>
            </a:extLst>
          </p:cNvPr>
          <p:cNvSpPr>
            <a:spLocks noGrp="1"/>
          </p:cNvSpPr>
          <p:nvPr>
            <p:ph type="sldNum" sz="quarter" idx="12"/>
          </p:nvPr>
        </p:nvSpPr>
        <p:spPr/>
        <p:txBody>
          <a:bodyPr/>
          <a:lstStyle/>
          <a:p>
            <a:fld id="{21B7A90A-E1E6-4163-A4CA-54D387F0E16C}" type="slidenum">
              <a:rPr lang="en-GB" smtClean="0"/>
              <a:t>7</a:t>
            </a:fld>
            <a:endParaRPr lang="en-GB" dirty="0"/>
          </a:p>
        </p:txBody>
      </p:sp>
    </p:spTree>
    <p:extLst>
      <p:ext uri="{BB962C8B-B14F-4D97-AF65-F5344CB8AC3E}">
        <p14:creationId xmlns:p14="http://schemas.microsoft.com/office/powerpoint/2010/main" val="200679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DF3B6-3417-4D6E-A1F7-264A07297AF2}"/>
              </a:ext>
            </a:extLst>
          </p:cNvPr>
          <p:cNvSpPr>
            <a:spLocks noGrp="1"/>
          </p:cNvSpPr>
          <p:nvPr>
            <p:ph type="title"/>
          </p:nvPr>
        </p:nvSpPr>
        <p:spPr/>
        <p:txBody>
          <a:bodyPr/>
          <a:lstStyle/>
          <a:p>
            <a:r>
              <a:rPr lang="en-GB" dirty="0"/>
              <a:t>First Time Setup</a:t>
            </a:r>
          </a:p>
        </p:txBody>
      </p:sp>
      <p:sp>
        <p:nvSpPr>
          <p:cNvPr id="5" name="Text Placeholder 4">
            <a:extLst>
              <a:ext uri="{FF2B5EF4-FFF2-40B4-BE49-F238E27FC236}">
                <a16:creationId xmlns:a16="http://schemas.microsoft.com/office/drawing/2014/main" id="{C34A1533-15AE-4F9D-BF81-35D7C8435FF9}"/>
              </a:ext>
            </a:extLst>
          </p:cNvPr>
          <p:cNvSpPr>
            <a:spLocks noGrp="1"/>
          </p:cNvSpPr>
          <p:nvPr>
            <p:ph type="body" idx="1"/>
          </p:nvPr>
        </p:nvSpPr>
        <p:spPr/>
        <p:txBody>
          <a:bodyPr/>
          <a:lstStyle/>
          <a:p>
            <a:endParaRPr lang="en-GB" dirty="0"/>
          </a:p>
        </p:txBody>
      </p:sp>
      <p:sp>
        <p:nvSpPr>
          <p:cNvPr id="6" name="Slide Number Placeholder 5">
            <a:extLst>
              <a:ext uri="{FF2B5EF4-FFF2-40B4-BE49-F238E27FC236}">
                <a16:creationId xmlns:a16="http://schemas.microsoft.com/office/drawing/2014/main" id="{F9291137-FEA2-4B40-8464-E47B8F1B1DD6}"/>
              </a:ext>
            </a:extLst>
          </p:cNvPr>
          <p:cNvSpPr>
            <a:spLocks noGrp="1"/>
          </p:cNvSpPr>
          <p:nvPr>
            <p:ph type="sldNum" sz="quarter" idx="12"/>
          </p:nvPr>
        </p:nvSpPr>
        <p:spPr/>
        <p:txBody>
          <a:bodyPr/>
          <a:lstStyle/>
          <a:p>
            <a:fld id="{21B7A90A-E1E6-4163-A4CA-54D387F0E16C}" type="slidenum">
              <a:rPr lang="en-GB" smtClean="0"/>
              <a:t>8</a:t>
            </a:fld>
            <a:endParaRPr lang="en-GB"/>
          </a:p>
        </p:txBody>
      </p:sp>
    </p:spTree>
    <p:extLst>
      <p:ext uri="{BB962C8B-B14F-4D97-AF65-F5344CB8AC3E}">
        <p14:creationId xmlns:p14="http://schemas.microsoft.com/office/powerpoint/2010/main" val="3375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9C5-01F1-47D4-9760-A68A3DF362F4}"/>
              </a:ext>
            </a:extLst>
          </p:cNvPr>
          <p:cNvSpPr>
            <a:spLocks noGrp="1"/>
          </p:cNvSpPr>
          <p:nvPr>
            <p:ph type="title"/>
          </p:nvPr>
        </p:nvSpPr>
        <p:spPr/>
        <p:txBody>
          <a:bodyPr/>
          <a:lstStyle/>
          <a:p>
            <a:r>
              <a:rPr lang="en-GB" dirty="0"/>
              <a:t>Launching Minecraft</a:t>
            </a:r>
          </a:p>
        </p:txBody>
      </p:sp>
      <p:sp>
        <p:nvSpPr>
          <p:cNvPr id="3" name="Content Placeholder 2">
            <a:extLst>
              <a:ext uri="{FF2B5EF4-FFF2-40B4-BE49-F238E27FC236}">
                <a16:creationId xmlns:a16="http://schemas.microsoft.com/office/drawing/2014/main" id="{5AD445D3-E38F-4E25-9844-C54A34995F6D}"/>
              </a:ext>
            </a:extLst>
          </p:cNvPr>
          <p:cNvSpPr>
            <a:spLocks noGrp="1"/>
          </p:cNvSpPr>
          <p:nvPr>
            <p:ph idx="1"/>
          </p:nvPr>
        </p:nvSpPr>
        <p:spPr>
          <a:xfrm>
            <a:off x="838200" y="1825625"/>
            <a:ext cx="5488172" cy="4351338"/>
          </a:xfrm>
        </p:spPr>
        <p:txBody>
          <a:bodyPr/>
          <a:lstStyle/>
          <a:p>
            <a:r>
              <a:rPr lang="en-GB" dirty="0"/>
              <a:t>Once you have installed Minecraft you should be able to launch an application called ‘Minecraft Launcher’.</a:t>
            </a:r>
          </a:p>
          <a:p>
            <a:r>
              <a:rPr lang="en-GB" dirty="0"/>
              <a:t>If you are unable to find this application press the windows key </a:t>
            </a:r>
            <a:r>
              <a:rPr lang="en-GB" dirty="0">
                <a:sym typeface="Marlett" pitchFamily="2" charset="2"/>
              </a:rPr>
              <a:t> and type ‘Minecraft’. You should see the app appear similar to the image on the right.</a:t>
            </a:r>
            <a:endParaRPr lang="en-GB" dirty="0"/>
          </a:p>
        </p:txBody>
      </p:sp>
      <p:pic>
        <p:nvPicPr>
          <p:cNvPr id="5" name="Picture 4">
            <a:extLst>
              <a:ext uri="{FF2B5EF4-FFF2-40B4-BE49-F238E27FC236}">
                <a16:creationId xmlns:a16="http://schemas.microsoft.com/office/drawing/2014/main" id="{3560EA7B-1803-4C8E-A01A-B7A3F1A3E454}"/>
              </a:ext>
            </a:extLst>
          </p:cNvPr>
          <p:cNvPicPr>
            <a:picLocks noChangeAspect="1"/>
          </p:cNvPicPr>
          <p:nvPr/>
        </p:nvPicPr>
        <p:blipFill rotWithShape="1">
          <a:blip r:embed="rId2"/>
          <a:srcRect l="1306" r="78374" b="47254"/>
          <a:stretch/>
        </p:blipFill>
        <p:spPr>
          <a:xfrm>
            <a:off x="6471683" y="2030020"/>
            <a:ext cx="5400243" cy="3942547"/>
          </a:xfrm>
          <a:prstGeom prst="rect">
            <a:avLst/>
          </a:prstGeom>
        </p:spPr>
      </p:pic>
      <p:sp>
        <p:nvSpPr>
          <p:cNvPr id="6" name="Slide Number Placeholder 5">
            <a:extLst>
              <a:ext uri="{FF2B5EF4-FFF2-40B4-BE49-F238E27FC236}">
                <a16:creationId xmlns:a16="http://schemas.microsoft.com/office/drawing/2014/main" id="{0F5B696A-81AE-4632-8F6D-F48CDA1A8380}"/>
              </a:ext>
            </a:extLst>
          </p:cNvPr>
          <p:cNvSpPr>
            <a:spLocks noGrp="1"/>
          </p:cNvSpPr>
          <p:nvPr>
            <p:ph type="sldNum" sz="quarter" idx="12"/>
          </p:nvPr>
        </p:nvSpPr>
        <p:spPr/>
        <p:txBody>
          <a:bodyPr/>
          <a:lstStyle/>
          <a:p>
            <a:fld id="{21B7A90A-E1E6-4163-A4CA-54D387F0E16C}" type="slidenum">
              <a:rPr lang="en-GB" smtClean="0"/>
              <a:t>9</a:t>
            </a:fld>
            <a:endParaRPr lang="en-GB" dirty="0"/>
          </a:p>
        </p:txBody>
      </p:sp>
    </p:spTree>
    <p:extLst>
      <p:ext uri="{BB962C8B-B14F-4D97-AF65-F5344CB8AC3E}">
        <p14:creationId xmlns:p14="http://schemas.microsoft.com/office/powerpoint/2010/main" val="93086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2774</TotalTime>
  <Words>2895</Words>
  <Application>Microsoft Office PowerPoint</Application>
  <PresentationFormat>Widescreen</PresentationFormat>
  <Paragraphs>278</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Meiryo UI</vt:lpstr>
      <vt:lpstr>Arial</vt:lpstr>
      <vt:lpstr>Calibri</vt:lpstr>
      <vt:lpstr>Minecraft</vt:lpstr>
      <vt:lpstr>Office Theme</vt:lpstr>
      <vt:lpstr>Minecraft Introduction &amp; Guide</vt:lpstr>
      <vt:lpstr>Contents</vt:lpstr>
      <vt:lpstr>What is Minecraft</vt:lpstr>
      <vt:lpstr>What is Minecraft?</vt:lpstr>
      <vt:lpstr>Installing Minecraft</vt:lpstr>
      <vt:lpstr>Installing Minecraft</vt:lpstr>
      <vt:lpstr>Contents</vt:lpstr>
      <vt:lpstr>First Time Setup</vt:lpstr>
      <vt:lpstr>Launching Minecraft</vt:lpstr>
      <vt:lpstr>First Time Setup</vt:lpstr>
      <vt:lpstr>First Time Setup</vt:lpstr>
      <vt:lpstr>PowerPoint Presentation</vt:lpstr>
      <vt:lpstr>PowerPoint Presentation</vt:lpstr>
      <vt:lpstr>First Time Setup</vt:lpstr>
      <vt:lpstr>First Time Setup </vt:lpstr>
      <vt:lpstr>First Time Setup</vt:lpstr>
      <vt:lpstr>Re-Opening Minecraft</vt:lpstr>
      <vt:lpstr>PowerPoint Presentation</vt:lpstr>
      <vt:lpstr>First Time Setup</vt:lpstr>
      <vt:lpstr>Creating A World</vt:lpstr>
      <vt:lpstr>Creating A World</vt:lpstr>
      <vt:lpstr>Creating a World</vt:lpstr>
      <vt:lpstr>PowerPoint Presentation</vt:lpstr>
      <vt:lpstr>Creating a World</vt:lpstr>
      <vt:lpstr>PowerPoint Presentation</vt:lpstr>
      <vt:lpstr>Controls</vt:lpstr>
      <vt:lpstr>Controls - Movement</vt:lpstr>
      <vt:lpstr>Controls - Movement</vt:lpstr>
      <vt:lpstr>Controls - Mining</vt:lpstr>
      <vt:lpstr>Controls - Building</vt:lpstr>
      <vt:lpstr>Controls - Building</vt:lpstr>
      <vt:lpstr>Basic Controls - Building</vt:lpstr>
      <vt:lpstr>Controls – Building</vt:lpstr>
      <vt:lpstr>Controls - Sprinting</vt:lpstr>
      <vt:lpstr>Controls – Changing Perspective</vt:lpstr>
      <vt:lpstr>Controls – Exiting the Game</vt:lpstr>
      <vt:lpstr>PowerPoint Presentation</vt:lpstr>
      <vt:lpstr>Basic Blocks</vt:lpstr>
      <vt:lpstr>Basic Blocks – Building Blocks </vt:lpstr>
      <vt:lpstr>Basic Blocks - Gravity</vt:lpstr>
      <vt:lpstr>Basic Blocks - Slabs</vt:lpstr>
      <vt:lpstr>Basic Blocks - Stairs</vt:lpstr>
      <vt:lpstr>Basic Blocks - Glass</vt:lpstr>
      <vt:lpstr>Decoration Blocks</vt:lpstr>
      <vt:lpstr>Decoration Blocks</vt:lpstr>
      <vt:lpstr>Decoration Blocks - Torch</vt:lpstr>
      <vt:lpstr>Decoration Blocks - Chests</vt:lpstr>
      <vt:lpstr>Decoration Blocks - Ladders</vt:lpstr>
      <vt:lpstr>Decoration Blocks - Signs</vt:lpstr>
      <vt:lpstr>Decoration Blocks - Beds</vt:lpstr>
      <vt:lpstr>Other Blocks - Doors</vt:lpstr>
      <vt:lpstr>Finding Blocks </vt:lpstr>
      <vt:lpstr>Connecting to the Server</vt:lpstr>
      <vt:lpstr>Connecting to the Server</vt:lpstr>
      <vt:lpstr>Connecting to the Server</vt:lpstr>
      <vt:lpstr>Connecting to the Server</vt:lpstr>
      <vt:lpstr>Connecting to the Server</vt:lpstr>
      <vt:lpstr>PowerPoint Presentation</vt:lpstr>
      <vt:lpstr>PowerPoint Presentation</vt:lpstr>
      <vt:lpstr>Using In-Game Chat</vt:lpstr>
      <vt:lpstr>In-Game Chat</vt:lpstr>
      <vt:lpstr>PowerPoint Presentation</vt:lpstr>
      <vt:lpstr>In-Game Chat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 Bennett</dc:creator>
  <cp:lastModifiedBy>Kara Bennett</cp:lastModifiedBy>
  <cp:revision>37</cp:revision>
  <dcterms:created xsi:type="dcterms:W3CDTF">2020-06-30T13:13:48Z</dcterms:created>
  <dcterms:modified xsi:type="dcterms:W3CDTF">2020-07-16T16:10:50Z</dcterms:modified>
</cp:coreProperties>
</file>